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24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6" y="654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9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6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3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7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9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5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9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8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4332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Relationship Id="rId5" Type="http://schemas.openxmlformats.org/officeDocument/2006/relationships/image" Target="../media/image2.png"  /><Relationship Id="rId6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file:///file:///C:\Users\Administrator\Desktop\3&#51312;%20&#51116;&#45212;&#51012;%20&#51064;&#51648;&#54616;&#45716;%20&#47928;%20&#48156;&#54364;&#51088;&#47308;\bandicam%202018-10-24%2019-48-29-048.avi" TargetMode="External" /><Relationship Id="rId3" Type="http://schemas.microsoft.com/office/2007/relationships/media" Target="file:///file:///C:\Users\Administrator\Desktop\3&#51312;%20&#51116;&#45212;&#51012;%20&#51064;&#51648;&#54616;&#45716;%20&#47928;%20&#48156;&#54364;&#51088;&#47308;\bandicam%202018-10-24%2019-48-29-048.avi" TargetMode="External"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microsoft.com/office/2007/relationships/media" Target="file:///C:\Users\Administrator\Desktop\3&#51312;%20&#51116;&#45212;&#51012;%20&#51064;&#51648;&#54616;&#45716;%20&#47928;%20&#48156;&#54364;&#51088;&#47308;\bandicam%202018-10-24%2017-49-21-382.mp4" TargetMode="External" /><Relationship Id="rId11" Type="http://schemas.openxmlformats.org/officeDocument/2006/relationships/image" Target="../media/image19.png"  /><Relationship Id="rId2" Type="http://schemas.openxmlformats.org/officeDocument/2006/relationships/image" Target="../media/image16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7.png"  /><Relationship Id="rId6" Type="http://schemas.openxmlformats.org/officeDocument/2006/relationships/image" Target="../media/image17.png"  /><Relationship Id="rId7" Type="http://schemas.openxmlformats.org/officeDocument/2006/relationships/image" Target="../media/image16.png"  /><Relationship Id="rId8" Type="http://schemas.openxmlformats.org/officeDocument/2006/relationships/image" Target="../media/image18.jpeg"  /><Relationship Id="rId9" Type="http://schemas.openxmlformats.org/officeDocument/2006/relationships/video" Target="file:///C:\Users\Administrator\Desktop\3&#51312;%20&#51116;&#45212;&#51012;%20&#51064;&#51648;&#54616;&#45716;%20&#47928;%20&#48156;&#54364;&#51088;&#47308;\bandicam%202018-10-24%2017-49-21-382.mp4" TargetMode="External"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91485" y="2571264"/>
            <a:ext cx="2466180" cy="139373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ko-KR" sz="2700" b="1">
                <a:solidFill>
                  <a:schemeClr val="bg1"/>
                </a:solidFill>
                <a:latin typeface="Traditional Arabic"/>
                <a:ea typeface="a심포니"/>
                <a:cs typeface="Traditional Arabic"/>
              </a:rPr>
              <a:t>I.o.T</a:t>
            </a:r>
            <a:endParaRPr lang="en-US" altLang="ko-KR" sz="2700" b="1">
              <a:solidFill>
                <a:schemeClr val="bg1"/>
              </a:solidFill>
              <a:latin typeface="Traditional Arabic"/>
              <a:ea typeface="a심포니"/>
              <a:cs typeface="Traditional Arabic"/>
            </a:endParaRPr>
          </a:p>
          <a:p>
            <a:pPr algn="ctr">
              <a:lnSpc>
                <a:spcPct val="90000"/>
              </a:lnSpc>
              <a:defRPr/>
            </a:pPr>
            <a:r>
              <a:rPr lang="ko-KR" altLang="en-US" sz="3400">
                <a:solidFill>
                  <a:schemeClr val="bg1"/>
                </a:solidFill>
                <a:latin typeface="a심포니"/>
                <a:ea typeface="a심포니"/>
              </a:rPr>
              <a:t>재난을</a:t>
            </a:r>
            <a:endParaRPr lang="ko-KR" altLang="en-US" sz="3400">
              <a:solidFill>
                <a:schemeClr val="bg1"/>
              </a:solidFill>
              <a:latin typeface="a심포니"/>
              <a:ea typeface="a심포니"/>
            </a:endParaRPr>
          </a:p>
          <a:p>
            <a:pPr algn="ctr">
              <a:lnSpc>
                <a:spcPct val="90000"/>
              </a:lnSpc>
              <a:defRPr/>
            </a:pPr>
            <a:r>
              <a:rPr lang="ko-KR" altLang="en-US" sz="3400">
                <a:solidFill>
                  <a:schemeClr val="bg1"/>
                </a:solidFill>
                <a:latin typeface="a심포니"/>
                <a:ea typeface="a심포니"/>
              </a:rPr>
              <a:t>인지하는 문</a:t>
            </a:r>
            <a:endParaRPr lang="en-US" altLang="ko-KR" sz="3400">
              <a:solidFill>
                <a:schemeClr val="bg1"/>
              </a:solidFill>
              <a:latin typeface="a심포니"/>
              <a:ea typeface="a심포니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8869937" y="5961026"/>
            <a:ext cx="3226532" cy="447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일병 조용운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   /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 육군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3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군단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30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사단 본부대대</a:t>
            </a:r>
            <a:endParaRPr lang="ko-KR" altLang="en-US" sz="1200" b="1" i="1">
              <a:solidFill>
                <a:schemeClr val="bg1"/>
              </a:solidFill>
              <a:latin typeface="a피노키오L"/>
              <a:ea typeface="a피노키오L"/>
            </a:endParaRPr>
          </a:p>
          <a:p>
            <a:pPr lvl="0">
              <a:defRPr/>
            </a:pP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병장 유현우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/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 육군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8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군단 직할대 </a:t>
            </a:r>
            <a:r>
              <a:rPr lang="en-US" altLang="ko-KR" sz="1200" b="1" i="1">
                <a:solidFill>
                  <a:schemeClr val="bg1"/>
                </a:solidFill>
                <a:latin typeface="a피노키오L"/>
                <a:ea typeface="a피노키오L"/>
              </a:rPr>
              <a:t>956</a:t>
            </a:r>
            <a:r>
              <a:rPr lang="ko-KR" altLang="en-US" sz="1200" b="1" i="1">
                <a:solidFill>
                  <a:schemeClr val="bg1"/>
                </a:solidFill>
                <a:latin typeface="a피노키오L"/>
                <a:ea typeface="a피노키오L"/>
              </a:rPr>
              <a:t>포병대대</a:t>
            </a:r>
            <a:endParaRPr lang="ko-KR" altLang="en-US" sz="1200" b="1" i="1">
              <a:solidFill>
                <a:schemeClr val="bg1"/>
              </a:solidFill>
              <a:latin typeface="a피노키오L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879866" y="363742"/>
            <a:ext cx="3279622" cy="1005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200" i="1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bg1"/>
                </a:solidFill>
                <a:latin typeface="a전자시계"/>
                <a:ea typeface="a전자시계"/>
              </a:rPr>
              <a:t>Oct. 26. 2018</a:t>
            </a:r>
            <a:endParaRPr lang="en-US" altLang="ko-KR" sz="1200">
              <a:solidFill>
                <a:schemeClr val="bg1"/>
              </a:solidFill>
              <a:latin typeface="a전자시계"/>
              <a:ea typeface="a전자시계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200">
                <a:solidFill>
                  <a:schemeClr val="bg1"/>
                </a:solidFill>
                <a:latin typeface="a전자시계"/>
                <a:ea typeface="a전자시계"/>
              </a:rPr>
              <a:t>O.S.S.W. I.o.T. programing</a:t>
            </a:r>
            <a:endParaRPr lang="en-US" altLang="ko-KR" sz="1200">
              <a:solidFill>
                <a:schemeClr val="bg1"/>
              </a:solidFill>
              <a:latin typeface="a전자시계"/>
              <a:ea typeface="a전자시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2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indefinite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1" animBg="1"/>
      <p:bldP spid="34" grpId="2" animBg="1"/>
      <p:bldP spid="35" grpId="3" animBg="1"/>
      <p:bldP spid="39" grpId="4" animBg="1"/>
      <p:bldP spid="40" grpId="5" animBg="1"/>
      <p:bldP spid="44" grpId="6" animBg="1"/>
      <p:bldP spid="56" grpId="7" animBg="1"/>
      <p:bldP spid="57" grpId="8" animBg="1"/>
      <p:bldP spid="58" grpId="9" animBg="1"/>
      <p:bldP spid="59" grpId="10" animBg="1"/>
      <p:bldP spid="60" grpId="11" animBg="1"/>
      <p:bldP spid="61" grpId="12" animBg="1"/>
      <p:bldP spid="62" grpId="13" animBg="1"/>
      <p:bldP spid="63" grpId="14" animBg="1"/>
      <p:bldP spid="64" grpId="15" animBg="1"/>
      <p:bldP spid="65" grpId="16" animBg="1"/>
      <p:bldP spid="67" grpId="17" animBg="1"/>
      <p:bldP spid="68" grpId="18" animBg="1"/>
      <p:bldP spid="69" grpId="19" animBg="1"/>
      <p:bldP spid="4" grpId="20" animBg="1"/>
      <p:bldP spid="4" grpId="21" animBg="1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447271" y="222645"/>
            <a:ext cx="2623407" cy="937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700" i="1">
                <a:solidFill>
                  <a:prstClr val="white"/>
                </a:solidFill>
                <a:latin typeface="a심포니"/>
                <a:ea typeface="a심포니"/>
              </a:rPr>
              <a:t>E.N.D.</a:t>
            </a:r>
            <a:endParaRPr lang="en-US" altLang="ko-KR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26055" y="768275"/>
            <a:ext cx="4902657" cy="31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3541" y="1721267"/>
            <a:ext cx="7423834" cy="480661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91" name=""/>
          <p:cNvSpPr/>
          <p:nvPr/>
        </p:nvSpPr>
        <p:spPr>
          <a:xfrm>
            <a:off x="8677774" y="1517733"/>
            <a:ext cx="3195889" cy="2092993"/>
          </a:xfrm>
          <a:prstGeom prst="wedgeRoundRectCallout">
            <a:avLst>
              <a:gd name="adj1" fmla="val -65630"/>
              <a:gd name="adj2" fmla="val 33059"/>
              <a:gd name="adj3" fmla="val 16667"/>
            </a:avLst>
          </a:prstGeom>
          <a:gradFill flip="xy" rotWithShape="1">
            <a:gsLst>
              <a:gs pos="0">
                <a:srgbClr val="a1dee5">
                  <a:alpha val="100000"/>
                </a:srgbClr>
              </a:gs>
              <a:gs pos="100000">
                <a:srgbClr val="e4e4e4">
                  <a:alpha val="5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역시 </a:t>
            </a:r>
            <a:r>
              <a:rPr xmlns:mc="http://schemas.openxmlformats.org/markup-compatibility/2006" xmlns:hp="http://schemas.haansoft.com/office/presentation/8.0" lang="en-US" altLang="ko-KR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“</a:t>
            </a: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재인</a:t>
            </a:r>
            <a:r>
              <a:rPr xmlns:mc="http://schemas.openxmlformats.org/markup-compatibility/2006" xmlns:hp="http://schemas.haansoft.com/office/presentation/8.0" lang="en-US" altLang="ko-KR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;</a:t>
            </a: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문</a:t>
            </a:r>
            <a:r>
              <a:rPr xmlns:mc="http://schemas.openxmlformats.org/markup-compatibility/2006" xmlns:hp="http://schemas.haansoft.com/office/presentation/8.0" lang="en-US" altLang="ko-KR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”</a:t>
            </a:r>
            <a:endParaRPr xmlns:mc="http://schemas.openxmlformats.org/markup-compatibility/2006" xmlns:hp="http://schemas.haansoft.com/office/presentation/8.0" lang="en-US" altLang="ko-KR" sz="26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시네마M"/>
              <a:ea typeface="a시네마M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덕분에 이번에도</a:t>
            </a:r>
            <a:endParaRPr xmlns:mc="http://schemas.openxmlformats.org/markup-compatibility/2006" xmlns:hp="http://schemas.haansoft.com/office/presentation/8.0" lang="ko-KR" altLang="en-US" sz="26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시네마M"/>
              <a:ea typeface="a시네마M"/>
            </a:endParaRPr>
          </a:p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altLang="en-US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무사했지 말입니다</a:t>
            </a:r>
            <a:r>
              <a:rPr xmlns:mc="http://schemas.openxmlformats.org/markup-compatibility/2006" xmlns:hp="http://schemas.haansoft.com/office/presentation/8.0" lang="en-US" altLang="ko-KR" sz="26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시네마M"/>
                <a:ea typeface="a시네마M"/>
              </a:rPr>
              <a:t>.</a:t>
            </a:r>
            <a:endParaRPr xmlns:mc="http://schemas.openxmlformats.org/markup-compatibility/2006" xmlns:hp="http://schemas.haansoft.com/office/presentation/8.0" lang="en-US" altLang="ko-KR" sz="26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a시네마M"/>
              <a:ea typeface="a시네마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d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6" presetClass="emph" presetSubtype="0" repeatCount="indefinite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 tmFilter="0, 0; .2, .5; .8, .5; 1, 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000" autoRev="1" fill="hold"/>
                                        <p:tgtEl>
                                          <p:spTgt spid="1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91" grpId="4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16407" y="219140"/>
            <a:ext cx="4127354" cy="931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목차 및 소개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689672" y="763045"/>
            <a:ext cx="4898442" cy="315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32" name="그룹 24"/>
          <p:cNvGrpSpPr/>
          <p:nvPr/>
        </p:nvGrpSpPr>
        <p:grpSpPr>
          <a:xfrm rot="20700000">
            <a:off x="4038568" y="1446945"/>
            <a:ext cx="4288530" cy="4340641"/>
            <a:chOff x="4446494" y="842682"/>
            <a:chExt cx="4593455" cy="4471660"/>
          </a:xfrm>
        </p:grpSpPr>
        <p:sp>
          <p:nvSpPr>
            <p:cNvPr id="233" name="한쪽 모서리가 둥근 사각형 8"/>
            <p:cNvSpPr/>
            <p:nvPr/>
          </p:nvSpPr>
          <p:spPr>
            <a:xfrm flipV="1">
              <a:off x="7049286" y="3275560"/>
              <a:ext cx="1577788" cy="1550894"/>
            </a:xfrm>
            <a:prstGeom prst="round1Rect">
              <a:avLst>
                <a:gd name="adj" fmla="val 16667"/>
              </a:avLst>
            </a:prstGeom>
            <a:solidFill>
              <a:srgbClr val="33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4" name="직사각형 23"/>
            <p:cNvSpPr/>
            <p:nvPr/>
          </p:nvSpPr>
          <p:spPr>
            <a:xfrm>
              <a:off x="4806048" y="3275556"/>
              <a:ext cx="2241185" cy="2038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457200" sx="88000" sy="8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5" name="한쪽 모서리가 둥근 사각형 9"/>
            <p:cNvSpPr/>
            <p:nvPr/>
          </p:nvSpPr>
          <p:spPr>
            <a:xfrm flipH="1" flipV="1">
              <a:off x="5778082" y="3275559"/>
              <a:ext cx="1271205" cy="1249537"/>
            </a:xfrm>
            <a:prstGeom prst="round1Rect">
              <a:avLst>
                <a:gd name="adj" fmla="val 16667"/>
              </a:avLst>
            </a:prstGeom>
            <a:solidFill>
              <a:srgbClr val="014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6" name="직사각형 22"/>
            <p:cNvSpPr/>
            <p:nvPr/>
          </p:nvSpPr>
          <p:spPr>
            <a:xfrm>
              <a:off x="7049286" y="1511246"/>
              <a:ext cx="1990663" cy="1764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482600" dir="3600000" sx="88000" sy="8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7" name="한쪽 모서리가 둥근 사각형 6"/>
            <p:cNvSpPr/>
            <p:nvPr/>
          </p:nvSpPr>
          <p:spPr>
            <a:xfrm>
              <a:off x="7049286" y="2026023"/>
              <a:ext cx="1271205" cy="1249537"/>
            </a:xfrm>
            <a:prstGeom prst="round1Rect">
              <a:avLst>
                <a:gd name="adj" fmla="val 16667"/>
              </a:avLst>
            </a:prstGeom>
            <a:solidFill>
              <a:srgbClr val="014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8" name="직사각형 21"/>
            <p:cNvSpPr/>
            <p:nvPr/>
          </p:nvSpPr>
          <p:spPr>
            <a:xfrm>
              <a:off x="4446494" y="842682"/>
              <a:ext cx="2602792" cy="2432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711200" dir="1800000" sx="88000" sy="88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9" name="한쪽 모서리가 둥근 사각형 7"/>
            <p:cNvSpPr/>
            <p:nvPr/>
          </p:nvSpPr>
          <p:spPr>
            <a:xfrm flipH="1">
              <a:off x="5471499" y="1724667"/>
              <a:ext cx="1577788" cy="1550894"/>
            </a:xfrm>
            <a:prstGeom prst="round1Rect">
              <a:avLst>
                <a:gd name="adj" fmla="val 16667"/>
              </a:avLst>
            </a:prstGeom>
            <a:solidFill>
              <a:srgbClr val="3331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40" name="TextBox 29"/>
          <p:cNvSpPr txBox="1"/>
          <p:nvPr/>
        </p:nvSpPr>
        <p:spPr>
          <a:xfrm rot="20700000">
            <a:off x="647507" y="2487360"/>
            <a:ext cx="3962794" cy="1233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구상계기 및 주안점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프로젝트를 구상하게 된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에피소드를 통해 개발의 주안점을 소개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</p:txBody>
      </p:sp>
      <p:sp>
        <p:nvSpPr>
          <p:cNvPr id="241" name="TextBox 31"/>
          <p:cNvSpPr txBox="1"/>
          <p:nvPr/>
        </p:nvSpPr>
        <p:spPr>
          <a:xfrm rot="20700000">
            <a:off x="8418441" y="1377926"/>
            <a:ext cx="3676658" cy="1232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제품 인사이트 소개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제품에 사용된 부품 및 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프로세스 매커니즘 소개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</p:txBody>
      </p:sp>
      <p:sp>
        <p:nvSpPr>
          <p:cNvPr id="242" name="직사각형 34"/>
          <p:cNvSpPr/>
          <p:nvPr/>
        </p:nvSpPr>
        <p:spPr>
          <a:xfrm rot="20700000">
            <a:off x="4751916" y="2722234"/>
            <a:ext cx="1761372" cy="84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>
                    <a:lumMod val="65000"/>
                  </a:schemeClr>
                </a:solidFill>
                <a:effectLst/>
                <a:latin typeface="a찐빵M"/>
                <a:ea typeface="a찐빵M"/>
              </a:rPr>
              <a:t>프로젝트 구상과정</a:t>
            </a:r>
            <a:endParaRPr lang="ko-KR" altLang="en-US" sz="2500" b="1">
              <a:solidFill>
                <a:schemeClr val="bg1">
                  <a:lumMod val="65000"/>
                </a:schemeClr>
              </a:solidFill>
              <a:effectLst/>
              <a:latin typeface="a찐빵M"/>
            </a:endParaRPr>
          </a:p>
        </p:txBody>
      </p:sp>
      <p:sp>
        <p:nvSpPr>
          <p:cNvPr id="243" name="직사각형 35"/>
          <p:cNvSpPr/>
          <p:nvPr/>
        </p:nvSpPr>
        <p:spPr>
          <a:xfrm rot="20700000">
            <a:off x="6162621" y="2627343"/>
            <a:ext cx="1548774" cy="792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300" b="1">
                <a:solidFill>
                  <a:schemeClr val="bg1"/>
                </a:solidFill>
                <a:latin typeface="a찐빵M"/>
                <a:ea typeface="a찐빵M"/>
              </a:rPr>
              <a:t>제품</a:t>
            </a:r>
            <a:endParaRPr lang="ko-KR" altLang="en-US" sz="2300" b="1">
              <a:solidFill>
                <a:schemeClr val="bg1"/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2300" b="1">
                <a:solidFill>
                  <a:schemeClr val="bg1"/>
                </a:solidFill>
                <a:latin typeface="a찐빵M"/>
                <a:ea typeface="a찐빵M"/>
              </a:rPr>
              <a:t>인사이트</a:t>
            </a:r>
            <a:endParaRPr lang="ko-KR" altLang="en-US" sz="2300" b="1">
              <a:solidFill>
                <a:schemeClr val="bg1"/>
              </a:solidFill>
              <a:latin typeface="a찐빵M"/>
            </a:endParaRPr>
          </a:p>
        </p:txBody>
      </p:sp>
      <p:sp>
        <p:nvSpPr>
          <p:cNvPr id="244" name="직사각형 36"/>
          <p:cNvSpPr/>
          <p:nvPr/>
        </p:nvSpPr>
        <p:spPr>
          <a:xfrm rot="20700000">
            <a:off x="5348710" y="3998646"/>
            <a:ext cx="1555728" cy="853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  <a:latin typeface="a찐빵M"/>
                <a:ea typeface="a찐빵M"/>
              </a:rPr>
              <a:t>제품</a:t>
            </a:r>
            <a:endParaRPr lang="ko-KR" altLang="en-US" sz="2500" b="1">
              <a:solidFill>
                <a:schemeClr val="bg1"/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2500" b="1">
                <a:solidFill>
                  <a:schemeClr val="bg1"/>
                </a:solidFill>
                <a:latin typeface="a찐빵M"/>
                <a:ea typeface="a찐빵M"/>
              </a:rPr>
              <a:t>시연</a:t>
            </a:r>
            <a:endParaRPr lang="ko-KR" altLang="en-US" sz="2500" b="1">
              <a:solidFill>
                <a:schemeClr val="bg1"/>
              </a:solidFill>
              <a:latin typeface="a찐빵M"/>
            </a:endParaRPr>
          </a:p>
        </p:txBody>
      </p:sp>
      <p:sp>
        <p:nvSpPr>
          <p:cNvPr id="245" name="직사각형 37"/>
          <p:cNvSpPr/>
          <p:nvPr/>
        </p:nvSpPr>
        <p:spPr>
          <a:xfrm rot="20700000">
            <a:off x="6435349" y="3643767"/>
            <a:ext cx="1962888" cy="1185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solidFill>
                  <a:schemeClr val="bg1">
                    <a:lumMod val="65000"/>
                  </a:schemeClr>
                </a:solidFill>
                <a:latin typeface="a찐빵M"/>
                <a:ea typeface="a찐빵M"/>
              </a:rPr>
              <a:t>기대효과</a:t>
            </a:r>
            <a:endParaRPr lang="ko-KR" altLang="en-US" sz="2400" b="1">
              <a:solidFill>
                <a:schemeClr val="bg1">
                  <a:lumMod val="65000"/>
                </a:schemeClr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bg1">
                    <a:lumMod val="65000"/>
                  </a:schemeClr>
                </a:solidFill>
                <a:latin typeface="a찐빵M"/>
                <a:ea typeface="a찐빵M"/>
              </a:rPr>
              <a:t>및</a:t>
            </a:r>
            <a:endParaRPr lang="ko-KR" altLang="en-US" sz="2400" b="1">
              <a:solidFill>
                <a:schemeClr val="bg1">
                  <a:lumMod val="65000"/>
                </a:schemeClr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2400" b="1">
                <a:solidFill>
                  <a:schemeClr val="bg1">
                    <a:lumMod val="65000"/>
                  </a:schemeClr>
                </a:solidFill>
                <a:latin typeface="a찐빵M"/>
                <a:ea typeface="a찐빵M"/>
              </a:rPr>
              <a:t>발전가능성</a:t>
            </a:r>
            <a:endParaRPr lang="ko-KR" altLang="en-US" sz="2400" b="1">
              <a:solidFill>
                <a:schemeClr val="bg1">
                  <a:lumMod val="65000"/>
                </a:schemeClr>
              </a:solidFill>
              <a:latin typeface="a찐빵M"/>
            </a:endParaRPr>
          </a:p>
        </p:txBody>
      </p:sp>
      <p:sp>
        <p:nvSpPr>
          <p:cNvPr id="246" name="TextBox 32"/>
          <p:cNvSpPr txBox="1"/>
          <p:nvPr/>
        </p:nvSpPr>
        <p:spPr>
          <a:xfrm rot="20700000">
            <a:off x="8450242" y="3805758"/>
            <a:ext cx="3073726" cy="1233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기대효과 및 발전가능성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제품의 효용 목표와 클라우드 컴퓨팅을 통한 빅데이터 활용방안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</p:txBody>
      </p:sp>
      <p:sp>
        <p:nvSpPr>
          <p:cNvPr id="247" name="TextBox 33"/>
          <p:cNvSpPr txBox="1"/>
          <p:nvPr/>
        </p:nvSpPr>
        <p:spPr>
          <a:xfrm rot="20700000">
            <a:off x="3116252" y="5118269"/>
            <a:ext cx="2560848" cy="12330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실제제품 시연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시제품 작동상태 시연 및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명월L"/>
                <a:ea typeface="a명월L"/>
              </a:rPr>
              <a:t>질의응답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명월L"/>
              <a:ea typeface="a명월L"/>
            </a:endParaRPr>
          </a:p>
        </p:txBody>
      </p:sp>
      <p:cxnSp>
        <p:nvCxnSpPr>
          <p:cNvPr id="248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350">
        <p:strips/>
      </p:transition>
    </mc:Choice>
    <mc:Fallback>
      <p:transition xmlns:mc="http://schemas.openxmlformats.org/markup-compatibility/2006" xmlns:hp="http://schemas.haansoft.com/office/presentation/8.0" spd="med" mc:Ignorable="hp" hp:hslDur="1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242" grpId="4" animBg="1"/>
      <p:bldP spid="240" grpId="5" animBg="1"/>
      <p:bldP spid="243" grpId="6" animBg="1"/>
      <p:bldP spid="241" grpId="7" animBg="1"/>
      <p:bldP spid="245" grpId="8" animBg="1"/>
      <p:bldP spid="246" grpId="9" animBg="1"/>
      <p:bldP spid="244" grpId="10" animBg="1"/>
      <p:bldP spid="247" grpId="11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16408" y="169006"/>
            <a:ext cx="4979592" cy="935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프로젝트 구상과정</a:t>
            </a:r>
            <a:endParaRPr lang="ko-KR" altLang="en-US" sz="3700" i="1">
              <a:solidFill>
                <a:prstClr val="white"/>
              </a:solidFill>
              <a:latin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02202" y="813176"/>
            <a:ext cx="4954092" cy="318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"/>
          <p:cNvGrpSpPr/>
          <p:nvPr/>
        </p:nvGrpSpPr>
        <p:grpSpPr>
          <a:xfrm rot="0">
            <a:off x="6096000" y="1631966"/>
            <a:ext cx="948162" cy="4533334"/>
            <a:chOff x="5726289" y="1150225"/>
            <a:chExt cx="1193800" cy="5707776"/>
          </a:xfrm>
        </p:grpSpPr>
        <p:sp>
          <p:nvSpPr>
            <p:cNvPr id="182" name="한쪽 모서리가 둥근 사각형 3"/>
            <p:cNvSpPr/>
            <p:nvPr/>
          </p:nvSpPr>
          <p:spPr>
            <a:xfrm rot="16200000">
              <a:off x="3412152" y="3464363"/>
              <a:ext cx="5707774" cy="1079500"/>
            </a:xfrm>
            <a:prstGeom prst="round1Rect">
              <a:avLst>
                <a:gd name="adj" fmla="val 3352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3" name="타원 5"/>
            <p:cNvSpPr/>
            <p:nvPr/>
          </p:nvSpPr>
          <p:spPr>
            <a:xfrm>
              <a:off x="5891388" y="2082800"/>
              <a:ext cx="749300" cy="749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4" name="사다리꼴 6"/>
            <p:cNvSpPr/>
            <p:nvPr/>
          </p:nvSpPr>
          <p:spPr>
            <a:xfrm rot="5400000">
              <a:off x="4009051" y="3946963"/>
              <a:ext cx="5707776" cy="114301"/>
            </a:xfrm>
            <a:prstGeom prst="trapezoid">
              <a:avLst>
                <a:gd name="adj" fmla="val 714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5" name="타원 7"/>
            <p:cNvSpPr/>
            <p:nvPr/>
          </p:nvSpPr>
          <p:spPr>
            <a:xfrm>
              <a:off x="6113635" y="2282824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6" name="타원 8"/>
            <p:cNvSpPr/>
            <p:nvPr/>
          </p:nvSpPr>
          <p:spPr>
            <a:xfrm>
              <a:off x="6312075" y="2516187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7" name="타원 11"/>
            <p:cNvSpPr/>
            <p:nvPr/>
          </p:nvSpPr>
          <p:spPr>
            <a:xfrm>
              <a:off x="5895018" y="3149600"/>
              <a:ext cx="749300" cy="749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8" name="타원 12"/>
            <p:cNvSpPr/>
            <p:nvPr/>
          </p:nvSpPr>
          <p:spPr>
            <a:xfrm>
              <a:off x="6117265" y="3349624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9" name="타원 13"/>
            <p:cNvSpPr/>
            <p:nvPr/>
          </p:nvSpPr>
          <p:spPr>
            <a:xfrm>
              <a:off x="6315705" y="3582987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0" name="타원 14"/>
            <p:cNvSpPr/>
            <p:nvPr/>
          </p:nvSpPr>
          <p:spPr>
            <a:xfrm>
              <a:off x="5891388" y="4216400"/>
              <a:ext cx="749300" cy="749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1" name="타원 15"/>
            <p:cNvSpPr/>
            <p:nvPr/>
          </p:nvSpPr>
          <p:spPr>
            <a:xfrm>
              <a:off x="6113635" y="4416424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2" name="타원 16"/>
            <p:cNvSpPr/>
            <p:nvPr/>
          </p:nvSpPr>
          <p:spPr>
            <a:xfrm>
              <a:off x="6312075" y="4649787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3" name="타원 17"/>
            <p:cNvSpPr/>
            <p:nvPr/>
          </p:nvSpPr>
          <p:spPr>
            <a:xfrm>
              <a:off x="5891388" y="5283200"/>
              <a:ext cx="749300" cy="7493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4" name="타원 18"/>
            <p:cNvSpPr/>
            <p:nvPr/>
          </p:nvSpPr>
          <p:spPr>
            <a:xfrm>
              <a:off x="6113635" y="5483224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5" name="타원 19"/>
            <p:cNvSpPr/>
            <p:nvPr/>
          </p:nvSpPr>
          <p:spPr>
            <a:xfrm>
              <a:off x="6312075" y="5716587"/>
              <a:ext cx="136526" cy="13652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6" name="모서리가 둥근 직사각형 55"/>
            <p:cNvSpPr/>
            <p:nvPr/>
          </p:nvSpPr>
          <p:spPr>
            <a:xfrm>
              <a:off x="5959891" y="1511150"/>
              <a:ext cx="678942" cy="284685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7" name="모서리가 둥근 직사각형 56"/>
            <p:cNvSpPr/>
            <p:nvPr/>
          </p:nvSpPr>
          <p:spPr>
            <a:xfrm>
              <a:off x="6015636" y="1542366"/>
              <a:ext cx="592877" cy="22234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28000">
                  <a:srgbClr val="c00000"/>
                </a:gs>
                <a:gs pos="67000">
                  <a:srgbClr val="ff0000"/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31750" h="190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59" name="그룹 43"/>
          <p:cNvGrpSpPr/>
          <p:nvPr/>
        </p:nvGrpSpPr>
        <p:grpSpPr>
          <a:xfrm rot="0">
            <a:off x="4173880" y="1796055"/>
            <a:ext cx="2627298" cy="1177761"/>
            <a:chOff x="1620474" y="1980006"/>
            <a:chExt cx="3213268" cy="1467101"/>
          </a:xfrm>
        </p:grpSpPr>
        <p:sp>
          <p:nvSpPr>
            <p:cNvPr id="160" name="순서도: 지연 38"/>
            <p:cNvSpPr/>
            <p:nvPr/>
          </p:nvSpPr>
          <p:spPr>
            <a:xfrm rot="8100000">
              <a:off x="4087258" y="3261942"/>
              <a:ext cx="213977" cy="174042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61" name="그룹 37"/>
            <p:cNvGrpSpPr/>
            <p:nvPr/>
          </p:nvGrpSpPr>
          <p:grpSpPr>
            <a:xfrm rot="2700000">
              <a:off x="4122159" y="2707220"/>
              <a:ext cx="709995" cy="713169"/>
              <a:chOff x="3680658" y="2296126"/>
              <a:chExt cx="709995" cy="713169"/>
            </a:xfrm>
          </p:grpSpPr>
          <p:sp>
            <p:nvSpPr>
              <p:cNvPr id="162" name="자유형 36"/>
              <p:cNvSpPr/>
              <p:nvPr/>
            </p:nvSpPr>
            <p:spPr>
              <a:xfrm flipH="1">
                <a:off x="3829323" y="2296232"/>
                <a:ext cx="415839" cy="712957"/>
              </a:xfrm>
              <a:custGeom>
                <a:avLst/>
                <a:gdLst>
                  <a:gd name="connsiteX0" fmla="*/ 208971 w 415839"/>
                  <a:gd name="connsiteY0" fmla="*/ 0 h 712958"/>
                  <a:gd name="connsiteX1" fmla="*/ 207919 w 415839"/>
                  <a:gd name="connsiteY1" fmla="*/ 1513 h 712958"/>
                  <a:gd name="connsiteX2" fmla="*/ 206867 w 415839"/>
                  <a:gd name="connsiteY2" fmla="*/ 0 h 712958"/>
                  <a:gd name="connsiteX3" fmla="*/ 136055 w 415839"/>
                  <a:gd name="connsiteY3" fmla="*/ 7139 h 712958"/>
                  <a:gd name="connsiteX4" fmla="*/ 8549 w 415839"/>
                  <a:gd name="connsiteY4" fmla="*/ 60793 h 712958"/>
                  <a:gd name="connsiteX5" fmla="*/ 0 w 415839"/>
                  <a:gd name="connsiteY5" fmla="*/ 67847 h 712958"/>
                  <a:gd name="connsiteX6" fmla="*/ 34236 w 415839"/>
                  <a:gd name="connsiteY6" fmla="*/ 207538 h 712958"/>
                  <a:gd name="connsiteX7" fmla="*/ 46144 w 415839"/>
                  <a:gd name="connsiteY7" fmla="*/ 356479 h 712958"/>
                  <a:gd name="connsiteX8" fmla="*/ 34236 w 415839"/>
                  <a:gd name="connsiteY8" fmla="*/ 505420 h 712958"/>
                  <a:gd name="connsiteX9" fmla="*/ 0 w 415839"/>
                  <a:gd name="connsiteY9" fmla="*/ 645111 h 712958"/>
                  <a:gd name="connsiteX10" fmla="*/ 8549 w 415839"/>
                  <a:gd name="connsiteY10" fmla="*/ 652165 h 712958"/>
                  <a:gd name="connsiteX11" fmla="*/ 136055 w 415839"/>
                  <a:gd name="connsiteY11" fmla="*/ 705819 h 712958"/>
                  <a:gd name="connsiteX12" fmla="*/ 206868 w 415839"/>
                  <a:gd name="connsiteY12" fmla="*/ 712958 h 712958"/>
                  <a:gd name="connsiteX13" fmla="*/ 207919 w 415839"/>
                  <a:gd name="connsiteY13" fmla="*/ 711446 h 712958"/>
                  <a:gd name="connsiteX14" fmla="*/ 208970 w 415839"/>
                  <a:gd name="connsiteY14" fmla="*/ 712958 h 712958"/>
                  <a:gd name="connsiteX15" fmla="*/ 279783 w 415839"/>
                  <a:gd name="connsiteY15" fmla="*/ 705819 h 712958"/>
                  <a:gd name="connsiteX16" fmla="*/ 407289 w 415839"/>
                  <a:gd name="connsiteY16" fmla="*/ 652165 h 712958"/>
                  <a:gd name="connsiteX17" fmla="*/ 415839 w 415839"/>
                  <a:gd name="connsiteY17" fmla="*/ 645111 h 712958"/>
                  <a:gd name="connsiteX18" fmla="*/ 381602 w 415839"/>
                  <a:gd name="connsiteY18" fmla="*/ 505420 h 712958"/>
                  <a:gd name="connsiteX19" fmla="*/ 369694 w 415839"/>
                  <a:gd name="connsiteY19" fmla="*/ 356479 h 712958"/>
                  <a:gd name="connsiteX20" fmla="*/ 381602 w 415839"/>
                  <a:gd name="connsiteY20" fmla="*/ 207538 h 712958"/>
                  <a:gd name="connsiteX21" fmla="*/ 415838 w 415839"/>
                  <a:gd name="connsiteY21" fmla="*/ 67847 h 712958"/>
                  <a:gd name="connsiteX22" fmla="*/ 407289 w 415839"/>
                  <a:gd name="connsiteY22" fmla="*/ 60793 h 712958"/>
                  <a:gd name="connsiteX23" fmla="*/ 279783 w 415839"/>
                  <a:gd name="connsiteY23" fmla="*/ 7139 h 712958"/>
                  <a:gd name="connsiteX24" fmla="*/ 208971 w 415839"/>
                  <a:gd name="connsiteY24" fmla="*/ 0 h 71295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5839" h="712958">
                    <a:moveTo>
                      <a:pt x="208971" y="0"/>
                    </a:moveTo>
                    <a:lnTo>
                      <a:pt x="207919" y="1513"/>
                    </a:lnTo>
                    <a:lnTo>
                      <a:pt x="206867" y="0"/>
                    </a:lnTo>
                    <a:lnTo>
                      <a:pt x="136055" y="7139"/>
                    </a:lnTo>
                    <a:cubicBezTo>
                      <a:pt x="89629" y="16639"/>
                      <a:pt x="46490" y="35161"/>
                      <a:pt x="8549" y="60793"/>
                    </a:cubicBezTo>
                    <a:lnTo>
                      <a:pt x="0" y="67847"/>
                    </a:lnTo>
                    <a:lnTo>
                      <a:pt x="34236" y="207538"/>
                    </a:lnTo>
                    <a:cubicBezTo>
                      <a:pt x="42106" y="256302"/>
                      <a:pt x="46144" y="306155"/>
                      <a:pt x="46144" y="356479"/>
                    </a:cubicBezTo>
                    <a:cubicBezTo>
                      <a:pt x="46144" y="406804"/>
                      <a:pt x="42106" y="456656"/>
                      <a:pt x="34236" y="505420"/>
                    </a:cubicBezTo>
                    <a:lnTo>
                      <a:pt x="0" y="645111"/>
                    </a:lnTo>
                    <a:lnTo>
                      <a:pt x="8549" y="652165"/>
                    </a:lnTo>
                    <a:cubicBezTo>
                      <a:pt x="46490" y="677797"/>
                      <a:pt x="89629" y="696319"/>
                      <a:pt x="136055" y="705819"/>
                    </a:cubicBezTo>
                    <a:lnTo>
                      <a:pt x="206868" y="712958"/>
                    </a:lnTo>
                    <a:lnTo>
                      <a:pt x="207919" y="711446"/>
                    </a:lnTo>
                    <a:lnTo>
                      <a:pt x="208970" y="712958"/>
                    </a:lnTo>
                    <a:lnTo>
                      <a:pt x="279783" y="705819"/>
                    </a:lnTo>
                    <a:cubicBezTo>
                      <a:pt x="326209" y="696319"/>
                      <a:pt x="369348" y="677797"/>
                      <a:pt x="407289" y="652165"/>
                    </a:cubicBezTo>
                    <a:lnTo>
                      <a:pt x="415839" y="645111"/>
                    </a:lnTo>
                    <a:lnTo>
                      <a:pt x="381602" y="505420"/>
                    </a:lnTo>
                    <a:cubicBezTo>
                      <a:pt x="373732" y="456656"/>
                      <a:pt x="369694" y="406804"/>
                      <a:pt x="369694" y="356479"/>
                    </a:cubicBezTo>
                    <a:cubicBezTo>
                      <a:pt x="369694" y="306155"/>
                      <a:pt x="373732" y="256302"/>
                      <a:pt x="381602" y="207538"/>
                    </a:cubicBezTo>
                    <a:lnTo>
                      <a:pt x="415838" y="67847"/>
                    </a:lnTo>
                    <a:lnTo>
                      <a:pt x="407289" y="60793"/>
                    </a:lnTo>
                    <a:cubicBezTo>
                      <a:pt x="369348" y="35161"/>
                      <a:pt x="326209" y="16639"/>
                      <a:pt x="279783" y="7139"/>
                    </a:cubicBezTo>
                    <a:lnTo>
                      <a:pt x="208971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3" name="자유형 33"/>
              <p:cNvSpPr/>
              <p:nvPr/>
            </p:nvSpPr>
            <p:spPr>
              <a:xfrm flipH="1">
                <a:off x="4036191" y="2296126"/>
                <a:ext cx="2104" cy="1618"/>
              </a:xfrm>
              <a:custGeom>
                <a:avLst/>
                <a:gdLst>
                  <a:gd name="connsiteX0" fmla="*/ 1052 w 2104"/>
                  <a:gd name="connsiteY0" fmla="*/ 0 h 1619"/>
                  <a:gd name="connsiteX1" fmla="*/ 0 w 2104"/>
                  <a:gd name="connsiteY1" fmla="*/ 106 h 1619"/>
                  <a:gd name="connsiteX2" fmla="*/ 1052 w 2104"/>
                  <a:gd name="connsiteY2" fmla="*/ 1619 h 1619"/>
                  <a:gd name="connsiteX3" fmla="*/ 2104 w 2104"/>
                  <a:gd name="connsiteY3" fmla="*/ 106 h 1619"/>
                  <a:gd name="connsiteX4" fmla="*/ 1052 w 2104"/>
                  <a:gd name="connsiteY4" fmla="*/ 0 h 161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" h="1619">
                    <a:moveTo>
                      <a:pt x="1052" y="0"/>
                    </a:moveTo>
                    <a:lnTo>
                      <a:pt x="0" y="106"/>
                    </a:lnTo>
                    <a:lnTo>
                      <a:pt x="1052" y="1619"/>
                    </a:lnTo>
                    <a:lnTo>
                      <a:pt x="2104" y="106"/>
                    </a:lnTo>
                    <a:lnTo>
                      <a:pt x="1052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4" name="자유형 32"/>
              <p:cNvSpPr/>
              <p:nvPr/>
            </p:nvSpPr>
            <p:spPr>
              <a:xfrm flipH="1">
                <a:off x="4195843" y="2364079"/>
                <a:ext cx="194810" cy="577264"/>
              </a:xfrm>
              <a:custGeom>
                <a:avLst/>
                <a:gdLst>
                  <a:gd name="connsiteX0" fmla="*/ 148666 w 194810"/>
                  <a:gd name="connsiteY0" fmla="*/ 0 h 577264"/>
                  <a:gd name="connsiteX1" fmla="*/ 104441 w 194810"/>
                  <a:gd name="connsiteY1" fmla="*/ 36489 h 577264"/>
                  <a:gd name="connsiteX2" fmla="*/ 0 w 194810"/>
                  <a:gd name="connsiteY2" fmla="*/ 288632 h 577264"/>
                  <a:gd name="connsiteX3" fmla="*/ 104441 w 194810"/>
                  <a:gd name="connsiteY3" fmla="*/ 540776 h 577264"/>
                  <a:gd name="connsiteX4" fmla="*/ 148666 w 194810"/>
                  <a:gd name="connsiteY4" fmla="*/ 577264 h 577264"/>
                  <a:gd name="connsiteX5" fmla="*/ 182902 w 194810"/>
                  <a:gd name="connsiteY5" fmla="*/ 437573 h 577264"/>
                  <a:gd name="connsiteX6" fmla="*/ 194810 w 194810"/>
                  <a:gd name="connsiteY6" fmla="*/ 288632 h 577264"/>
                  <a:gd name="connsiteX7" fmla="*/ 182902 w 194810"/>
                  <a:gd name="connsiteY7" fmla="*/ 139691 h 577264"/>
                  <a:gd name="connsiteX8" fmla="*/ 148666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148666" y="0"/>
                    </a:moveTo>
                    <a:lnTo>
                      <a:pt x="104441" y="36489"/>
                    </a:lnTo>
                    <a:cubicBezTo>
                      <a:pt x="39912" y="101018"/>
                      <a:pt x="0" y="190164"/>
                      <a:pt x="0" y="288632"/>
                    </a:cubicBezTo>
                    <a:cubicBezTo>
                      <a:pt x="0" y="387100"/>
                      <a:pt x="39912" y="476246"/>
                      <a:pt x="104441" y="540776"/>
                    </a:cubicBezTo>
                    <a:lnTo>
                      <a:pt x="148666" y="577264"/>
                    </a:lnTo>
                    <a:lnTo>
                      <a:pt x="182902" y="437573"/>
                    </a:lnTo>
                    <a:cubicBezTo>
                      <a:pt x="190772" y="388809"/>
                      <a:pt x="194810" y="338957"/>
                      <a:pt x="194810" y="288632"/>
                    </a:cubicBezTo>
                    <a:cubicBezTo>
                      <a:pt x="194810" y="238308"/>
                      <a:pt x="190772" y="188455"/>
                      <a:pt x="182902" y="139691"/>
                    </a:cubicBezTo>
                    <a:lnTo>
                      <a:pt x="14866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5" name="자유형 31"/>
              <p:cNvSpPr/>
              <p:nvPr/>
            </p:nvSpPr>
            <p:spPr>
              <a:xfrm flipH="1">
                <a:off x="3680658" y="2364079"/>
                <a:ext cx="194810" cy="577264"/>
              </a:xfrm>
              <a:custGeom>
                <a:avLst/>
                <a:gdLst>
                  <a:gd name="connsiteX0" fmla="*/ 46144 w 194810"/>
                  <a:gd name="connsiteY0" fmla="*/ 0 h 577264"/>
                  <a:gd name="connsiteX1" fmla="*/ 11908 w 194810"/>
                  <a:gd name="connsiteY1" fmla="*/ 139691 h 577264"/>
                  <a:gd name="connsiteX2" fmla="*/ 0 w 194810"/>
                  <a:gd name="connsiteY2" fmla="*/ 288632 h 577264"/>
                  <a:gd name="connsiteX3" fmla="*/ 11908 w 194810"/>
                  <a:gd name="connsiteY3" fmla="*/ 437573 h 577264"/>
                  <a:gd name="connsiteX4" fmla="*/ 46145 w 194810"/>
                  <a:gd name="connsiteY4" fmla="*/ 577264 h 577264"/>
                  <a:gd name="connsiteX5" fmla="*/ 90368 w 194810"/>
                  <a:gd name="connsiteY5" fmla="*/ 540776 h 577264"/>
                  <a:gd name="connsiteX6" fmla="*/ 194810 w 194810"/>
                  <a:gd name="connsiteY6" fmla="*/ 288632 h 577264"/>
                  <a:gd name="connsiteX7" fmla="*/ 90368 w 194810"/>
                  <a:gd name="connsiteY7" fmla="*/ 36489 h 577264"/>
                  <a:gd name="connsiteX8" fmla="*/ 46144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46144" y="0"/>
                    </a:moveTo>
                    <a:lnTo>
                      <a:pt x="11908" y="139691"/>
                    </a:lnTo>
                    <a:cubicBezTo>
                      <a:pt x="4038" y="188455"/>
                      <a:pt x="0" y="238308"/>
                      <a:pt x="0" y="288632"/>
                    </a:cubicBezTo>
                    <a:cubicBezTo>
                      <a:pt x="0" y="338957"/>
                      <a:pt x="4038" y="388809"/>
                      <a:pt x="11908" y="437573"/>
                    </a:cubicBezTo>
                    <a:lnTo>
                      <a:pt x="46145" y="577264"/>
                    </a:lnTo>
                    <a:lnTo>
                      <a:pt x="90368" y="540776"/>
                    </a:lnTo>
                    <a:cubicBezTo>
                      <a:pt x="154898" y="476246"/>
                      <a:pt x="194810" y="387100"/>
                      <a:pt x="194810" y="288632"/>
                    </a:cubicBezTo>
                    <a:cubicBezTo>
                      <a:pt x="194810" y="190164"/>
                      <a:pt x="154898" y="101018"/>
                      <a:pt x="90368" y="36489"/>
                    </a:cubicBezTo>
                    <a:lnTo>
                      <a:pt x="4614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6" name="자유형 28"/>
              <p:cNvSpPr/>
              <p:nvPr/>
            </p:nvSpPr>
            <p:spPr>
              <a:xfrm flipH="1">
                <a:off x="4036192" y="3007678"/>
                <a:ext cx="2102" cy="1618"/>
              </a:xfrm>
              <a:custGeom>
                <a:avLst/>
                <a:gdLst>
                  <a:gd name="connsiteX0" fmla="*/ 1051 w 2102"/>
                  <a:gd name="connsiteY0" fmla="*/ 0 h 1618"/>
                  <a:gd name="connsiteX1" fmla="*/ 0 w 2102"/>
                  <a:gd name="connsiteY1" fmla="*/ 1512 h 1618"/>
                  <a:gd name="connsiteX2" fmla="*/ 1051 w 2102"/>
                  <a:gd name="connsiteY2" fmla="*/ 1618 h 1618"/>
                  <a:gd name="connsiteX3" fmla="*/ 2102 w 2102"/>
                  <a:gd name="connsiteY3" fmla="*/ 1512 h 1618"/>
                  <a:gd name="connsiteX4" fmla="*/ 1051 w 2102"/>
                  <a:gd name="connsiteY4" fmla="*/ 0 h 161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" h="1618">
                    <a:moveTo>
                      <a:pt x="1051" y="0"/>
                    </a:moveTo>
                    <a:lnTo>
                      <a:pt x="0" y="1512"/>
                    </a:lnTo>
                    <a:lnTo>
                      <a:pt x="1051" y="1618"/>
                    </a:lnTo>
                    <a:lnTo>
                      <a:pt x="2102" y="1512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67" name="직사각형 39"/>
            <p:cNvSpPr/>
            <p:nvPr/>
          </p:nvSpPr>
          <p:spPr>
            <a:xfrm rot="2700000">
              <a:off x="4121349" y="3336162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8" name="직사각형 40"/>
            <p:cNvSpPr/>
            <p:nvPr/>
          </p:nvSpPr>
          <p:spPr>
            <a:xfrm rot="2700000">
              <a:off x="4098349" y="3363098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69" name="구부러진 연결선 42"/>
            <p:cNvCxnSpPr/>
            <p:nvPr/>
          </p:nvCxnSpPr>
          <p:spPr>
            <a:xfrm rot="10800000">
              <a:off x="1620474" y="1980006"/>
              <a:ext cx="2498103" cy="1444618"/>
            </a:xfrm>
            <a:prstGeom prst="curvedConnector3">
              <a:avLst>
                <a:gd name="adj1" fmla="val 50000"/>
              </a:avLst>
            </a:prstGeom>
            <a:ln w="57150" cap="rnd">
              <a:solidFill>
                <a:srgbClr val="35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그룹 44"/>
          <p:cNvGrpSpPr/>
          <p:nvPr/>
        </p:nvGrpSpPr>
        <p:grpSpPr>
          <a:xfrm rot="16200000">
            <a:off x="6470052" y="2122598"/>
            <a:ext cx="1476741" cy="1933641"/>
            <a:chOff x="4087258" y="2708807"/>
            <a:chExt cx="1811978" cy="2308349"/>
          </a:xfrm>
        </p:grpSpPr>
        <p:sp>
          <p:nvSpPr>
            <p:cNvPr id="171" name="순서도: 지연 45"/>
            <p:cNvSpPr/>
            <p:nvPr/>
          </p:nvSpPr>
          <p:spPr>
            <a:xfrm rot="8100000">
              <a:off x="4087258" y="3261942"/>
              <a:ext cx="213977" cy="174042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72" name="그룹 46"/>
            <p:cNvGrpSpPr/>
            <p:nvPr/>
          </p:nvGrpSpPr>
          <p:grpSpPr>
            <a:xfrm rot="2700000">
              <a:off x="4122162" y="2707220"/>
              <a:ext cx="709995" cy="713169"/>
              <a:chOff x="3680658" y="2296127"/>
              <a:chExt cx="709995" cy="713169"/>
            </a:xfrm>
          </p:grpSpPr>
          <p:sp>
            <p:nvSpPr>
              <p:cNvPr id="173" name="자유형 50"/>
              <p:cNvSpPr/>
              <p:nvPr/>
            </p:nvSpPr>
            <p:spPr>
              <a:xfrm flipH="1">
                <a:off x="3829323" y="2296232"/>
                <a:ext cx="415838" cy="712956"/>
              </a:xfrm>
              <a:custGeom>
                <a:avLst/>
                <a:gdLst>
                  <a:gd name="connsiteX0" fmla="*/ 208971 w 415839"/>
                  <a:gd name="connsiteY0" fmla="*/ 0 h 712958"/>
                  <a:gd name="connsiteX1" fmla="*/ 207919 w 415839"/>
                  <a:gd name="connsiteY1" fmla="*/ 1513 h 712958"/>
                  <a:gd name="connsiteX2" fmla="*/ 206867 w 415839"/>
                  <a:gd name="connsiteY2" fmla="*/ 0 h 712958"/>
                  <a:gd name="connsiteX3" fmla="*/ 136055 w 415839"/>
                  <a:gd name="connsiteY3" fmla="*/ 7139 h 712958"/>
                  <a:gd name="connsiteX4" fmla="*/ 8549 w 415839"/>
                  <a:gd name="connsiteY4" fmla="*/ 60793 h 712958"/>
                  <a:gd name="connsiteX5" fmla="*/ 0 w 415839"/>
                  <a:gd name="connsiteY5" fmla="*/ 67847 h 712958"/>
                  <a:gd name="connsiteX6" fmla="*/ 34236 w 415839"/>
                  <a:gd name="connsiteY6" fmla="*/ 207538 h 712958"/>
                  <a:gd name="connsiteX7" fmla="*/ 46144 w 415839"/>
                  <a:gd name="connsiteY7" fmla="*/ 356479 h 712958"/>
                  <a:gd name="connsiteX8" fmla="*/ 34236 w 415839"/>
                  <a:gd name="connsiteY8" fmla="*/ 505420 h 712958"/>
                  <a:gd name="connsiteX9" fmla="*/ 0 w 415839"/>
                  <a:gd name="connsiteY9" fmla="*/ 645111 h 712958"/>
                  <a:gd name="connsiteX10" fmla="*/ 8549 w 415839"/>
                  <a:gd name="connsiteY10" fmla="*/ 652165 h 712958"/>
                  <a:gd name="connsiteX11" fmla="*/ 136055 w 415839"/>
                  <a:gd name="connsiteY11" fmla="*/ 705819 h 712958"/>
                  <a:gd name="connsiteX12" fmla="*/ 206868 w 415839"/>
                  <a:gd name="connsiteY12" fmla="*/ 712958 h 712958"/>
                  <a:gd name="connsiteX13" fmla="*/ 207919 w 415839"/>
                  <a:gd name="connsiteY13" fmla="*/ 711446 h 712958"/>
                  <a:gd name="connsiteX14" fmla="*/ 208970 w 415839"/>
                  <a:gd name="connsiteY14" fmla="*/ 712958 h 712958"/>
                  <a:gd name="connsiteX15" fmla="*/ 279783 w 415839"/>
                  <a:gd name="connsiteY15" fmla="*/ 705819 h 712958"/>
                  <a:gd name="connsiteX16" fmla="*/ 407289 w 415839"/>
                  <a:gd name="connsiteY16" fmla="*/ 652165 h 712958"/>
                  <a:gd name="connsiteX17" fmla="*/ 415839 w 415839"/>
                  <a:gd name="connsiteY17" fmla="*/ 645111 h 712958"/>
                  <a:gd name="connsiteX18" fmla="*/ 381602 w 415839"/>
                  <a:gd name="connsiteY18" fmla="*/ 505420 h 712958"/>
                  <a:gd name="connsiteX19" fmla="*/ 369694 w 415839"/>
                  <a:gd name="connsiteY19" fmla="*/ 356479 h 712958"/>
                  <a:gd name="connsiteX20" fmla="*/ 381602 w 415839"/>
                  <a:gd name="connsiteY20" fmla="*/ 207538 h 712958"/>
                  <a:gd name="connsiteX21" fmla="*/ 415838 w 415839"/>
                  <a:gd name="connsiteY21" fmla="*/ 67847 h 712958"/>
                  <a:gd name="connsiteX22" fmla="*/ 407289 w 415839"/>
                  <a:gd name="connsiteY22" fmla="*/ 60793 h 712958"/>
                  <a:gd name="connsiteX23" fmla="*/ 279783 w 415839"/>
                  <a:gd name="connsiteY23" fmla="*/ 7139 h 712958"/>
                  <a:gd name="connsiteX24" fmla="*/ 208971 w 415839"/>
                  <a:gd name="connsiteY24" fmla="*/ 0 h 71295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5839" h="712958">
                    <a:moveTo>
                      <a:pt x="208971" y="0"/>
                    </a:moveTo>
                    <a:lnTo>
                      <a:pt x="207919" y="1513"/>
                    </a:lnTo>
                    <a:lnTo>
                      <a:pt x="206867" y="0"/>
                    </a:lnTo>
                    <a:lnTo>
                      <a:pt x="136055" y="7139"/>
                    </a:lnTo>
                    <a:cubicBezTo>
                      <a:pt x="89629" y="16639"/>
                      <a:pt x="46490" y="35161"/>
                      <a:pt x="8549" y="60793"/>
                    </a:cubicBezTo>
                    <a:lnTo>
                      <a:pt x="0" y="67847"/>
                    </a:lnTo>
                    <a:lnTo>
                      <a:pt x="34236" y="207538"/>
                    </a:lnTo>
                    <a:cubicBezTo>
                      <a:pt x="42106" y="256302"/>
                      <a:pt x="46144" y="306155"/>
                      <a:pt x="46144" y="356479"/>
                    </a:cubicBezTo>
                    <a:cubicBezTo>
                      <a:pt x="46144" y="406804"/>
                      <a:pt x="42106" y="456656"/>
                      <a:pt x="34236" y="505420"/>
                    </a:cubicBezTo>
                    <a:lnTo>
                      <a:pt x="0" y="645111"/>
                    </a:lnTo>
                    <a:lnTo>
                      <a:pt x="8549" y="652165"/>
                    </a:lnTo>
                    <a:cubicBezTo>
                      <a:pt x="46490" y="677797"/>
                      <a:pt x="89629" y="696319"/>
                      <a:pt x="136055" y="705819"/>
                    </a:cubicBezTo>
                    <a:lnTo>
                      <a:pt x="206868" y="712958"/>
                    </a:lnTo>
                    <a:lnTo>
                      <a:pt x="207919" y="711446"/>
                    </a:lnTo>
                    <a:lnTo>
                      <a:pt x="208970" y="712958"/>
                    </a:lnTo>
                    <a:lnTo>
                      <a:pt x="279783" y="705819"/>
                    </a:lnTo>
                    <a:cubicBezTo>
                      <a:pt x="326209" y="696319"/>
                      <a:pt x="369348" y="677797"/>
                      <a:pt x="407289" y="652165"/>
                    </a:cubicBezTo>
                    <a:lnTo>
                      <a:pt x="415839" y="645111"/>
                    </a:lnTo>
                    <a:lnTo>
                      <a:pt x="381602" y="505420"/>
                    </a:lnTo>
                    <a:cubicBezTo>
                      <a:pt x="373732" y="456656"/>
                      <a:pt x="369694" y="406804"/>
                      <a:pt x="369694" y="356479"/>
                    </a:cubicBezTo>
                    <a:cubicBezTo>
                      <a:pt x="369694" y="306155"/>
                      <a:pt x="373732" y="256302"/>
                      <a:pt x="381602" y="207538"/>
                    </a:cubicBezTo>
                    <a:lnTo>
                      <a:pt x="415838" y="67847"/>
                    </a:lnTo>
                    <a:lnTo>
                      <a:pt x="407289" y="60793"/>
                    </a:lnTo>
                    <a:cubicBezTo>
                      <a:pt x="369348" y="35161"/>
                      <a:pt x="326209" y="16639"/>
                      <a:pt x="279783" y="7139"/>
                    </a:cubicBezTo>
                    <a:lnTo>
                      <a:pt x="208971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4" name="자유형 51"/>
              <p:cNvSpPr/>
              <p:nvPr/>
            </p:nvSpPr>
            <p:spPr>
              <a:xfrm flipH="1">
                <a:off x="4036191" y="2296127"/>
                <a:ext cx="2104" cy="1619"/>
              </a:xfrm>
              <a:custGeom>
                <a:avLst/>
                <a:gdLst>
                  <a:gd name="connsiteX0" fmla="*/ 1052 w 2104"/>
                  <a:gd name="connsiteY0" fmla="*/ 0 h 1619"/>
                  <a:gd name="connsiteX1" fmla="*/ 0 w 2104"/>
                  <a:gd name="connsiteY1" fmla="*/ 106 h 1619"/>
                  <a:gd name="connsiteX2" fmla="*/ 1052 w 2104"/>
                  <a:gd name="connsiteY2" fmla="*/ 1619 h 1619"/>
                  <a:gd name="connsiteX3" fmla="*/ 2104 w 2104"/>
                  <a:gd name="connsiteY3" fmla="*/ 106 h 1619"/>
                  <a:gd name="connsiteX4" fmla="*/ 1052 w 2104"/>
                  <a:gd name="connsiteY4" fmla="*/ 0 h 161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" h="1619">
                    <a:moveTo>
                      <a:pt x="1052" y="0"/>
                    </a:moveTo>
                    <a:lnTo>
                      <a:pt x="0" y="106"/>
                    </a:lnTo>
                    <a:lnTo>
                      <a:pt x="1052" y="1619"/>
                    </a:lnTo>
                    <a:lnTo>
                      <a:pt x="2104" y="106"/>
                    </a:lnTo>
                    <a:lnTo>
                      <a:pt x="1052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5" name="자유형 52"/>
              <p:cNvSpPr/>
              <p:nvPr/>
            </p:nvSpPr>
            <p:spPr>
              <a:xfrm flipH="1">
                <a:off x="4195843" y="2364079"/>
                <a:ext cx="194810" cy="577264"/>
              </a:xfrm>
              <a:custGeom>
                <a:avLst/>
                <a:gdLst>
                  <a:gd name="connsiteX0" fmla="*/ 148666 w 194810"/>
                  <a:gd name="connsiteY0" fmla="*/ 0 h 577264"/>
                  <a:gd name="connsiteX1" fmla="*/ 104441 w 194810"/>
                  <a:gd name="connsiteY1" fmla="*/ 36489 h 577264"/>
                  <a:gd name="connsiteX2" fmla="*/ 0 w 194810"/>
                  <a:gd name="connsiteY2" fmla="*/ 288632 h 577264"/>
                  <a:gd name="connsiteX3" fmla="*/ 104441 w 194810"/>
                  <a:gd name="connsiteY3" fmla="*/ 540776 h 577264"/>
                  <a:gd name="connsiteX4" fmla="*/ 148666 w 194810"/>
                  <a:gd name="connsiteY4" fmla="*/ 577264 h 577264"/>
                  <a:gd name="connsiteX5" fmla="*/ 182902 w 194810"/>
                  <a:gd name="connsiteY5" fmla="*/ 437573 h 577264"/>
                  <a:gd name="connsiteX6" fmla="*/ 194810 w 194810"/>
                  <a:gd name="connsiteY6" fmla="*/ 288632 h 577264"/>
                  <a:gd name="connsiteX7" fmla="*/ 182902 w 194810"/>
                  <a:gd name="connsiteY7" fmla="*/ 139691 h 577264"/>
                  <a:gd name="connsiteX8" fmla="*/ 148666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148666" y="0"/>
                    </a:moveTo>
                    <a:lnTo>
                      <a:pt x="104441" y="36489"/>
                    </a:lnTo>
                    <a:cubicBezTo>
                      <a:pt x="39912" y="101018"/>
                      <a:pt x="0" y="190164"/>
                      <a:pt x="0" y="288632"/>
                    </a:cubicBezTo>
                    <a:cubicBezTo>
                      <a:pt x="0" y="387100"/>
                      <a:pt x="39912" y="476246"/>
                      <a:pt x="104441" y="540776"/>
                    </a:cubicBezTo>
                    <a:lnTo>
                      <a:pt x="148666" y="577264"/>
                    </a:lnTo>
                    <a:lnTo>
                      <a:pt x="182902" y="437573"/>
                    </a:lnTo>
                    <a:cubicBezTo>
                      <a:pt x="190772" y="388809"/>
                      <a:pt x="194810" y="338957"/>
                      <a:pt x="194810" y="288632"/>
                    </a:cubicBezTo>
                    <a:cubicBezTo>
                      <a:pt x="194810" y="238308"/>
                      <a:pt x="190772" y="188455"/>
                      <a:pt x="182902" y="139691"/>
                    </a:cubicBezTo>
                    <a:lnTo>
                      <a:pt x="14866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6" name="자유형 53"/>
              <p:cNvSpPr/>
              <p:nvPr/>
            </p:nvSpPr>
            <p:spPr>
              <a:xfrm flipH="1">
                <a:off x="3680658" y="2364079"/>
                <a:ext cx="194810" cy="577264"/>
              </a:xfrm>
              <a:custGeom>
                <a:avLst/>
                <a:gdLst>
                  <a:gd name="connsiteX0" fmla="*/ 46144 w 194810"/>
                  <a:gd name="connsiteY0" fmla="*/ 0 h 577264"/>
                  <a:gd name="connsiteX1" fmla="*/ 11908 w 194810"/>
                  <a:gd name="connsiteY1" fmla="*/ 139691 h 577264"/>
                  <a:gd name="connsiteX2" fmla="*/ 0 w 194810"/>
                  <a:gd name="connsiteY2" fmla="*/ 288632 h 577264"/>
                  <a:gd name="connsiteX3" fmla="*/ 11908 w 194810"/>
                  <a:gd name="connsiteY3" fmla="*/ 437573 h 577264"/>
                  <a:gd name="connsiteX4" fmla="*/ 46145 w 194810"/>
                  <a:gd name="connsiteY4" fmla="*/ 577264 h 577264"/>
                  <a:gd name="connsiteX5" fmla="*/ 90368 w 194810"/>
                  <a:gd name="connsiteY5" fmla="*/ 540776 h 577264"/>
                  <a:gd name="connsiteX6" fmla="*/ 194810 w 194810"/>
                  <a:gd name="connsiteY6" fmla="*/ 288632 h 577264"/>
                  <a:gd name="connsiteX7" fmla="*/ 90368 w 194810"/>
                  <a:gd name="connsiteY7" fmla="*/ 36489 h 577264"/>
                  <a:gd name="connsiteX8" fmla="*/ 46144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46144" y="0"/>
                    </a:moveTo>
                    <a:lnTo>
                      <a:pt x="11908" y="139691"/>
                    </a:lnTo>
                    <a:cubicBezTo>
                      <a:pt x="4038" y="188455"/>
                      <a:pt x="0" y="238308"/>
                      <a:pt x="0" y="288632"/>
                    </a:cubicBezTo>
                    <a:cubicBezTo>
                      <a:pt x="0" y="338957"/>
                      <a:pt x="4038" y="388809"/>
                      <a:pt x="11908" y="437573"/>
                    </a:cubicBezTo>
                    <a:lnTo>
                      <a:pt x="46145" y="577264"/>
                    </a:lnTo>
                    <a:lnTo>
                      <a:pt x="90368" y="540776"/>
                    </a:lnTo>
                    <a:cubicBezTo>
                      <a:pt x="154898" y="476246"/>
                      <a:pt x="194810" y="387100"/>
                      <a:pt x="194810" y="288632"/>
                    </a:cubicBezTo>
                    <a:cubicBezTo>
                      <a:pt x="194810" y="190164"/>
                      <a:pt x="154898" y="101018"/>
                      <a:pt x="90368" y="36489"/>
                    </a:cubicBezTo>
                    <a:lnTo>
                      <a:pt x="4614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7" name="자유형 54"/>
              <p:cNvSpPr/>
              <p:nvPr/>
            </p:nvSpPr>
            <p:spPr>
              <a:xfrm flipH="1">
                <a:off x="4036192" y="3007678"/>
                <a:ext cx="2102" cy="1618"/>
              </a:xfrm>
              <a:custGeom>
                <a:avLst/>
                <a:gdLst>
                  <a:gd name="connsiteX0" fmla="*/ 1051 w 2102"/>
                  <a:gd name="connsiteY0" fmla="*/ 0 h 1618"/>
                  <a:gd name="connsiteX1" fmla="*/ 0 w 2102"/>
                  <a:gd name="connsiteY1" fmla="*/ 1512 h 1618"/>
                  <a:gd name="connsiteX2" fmla="*/ 1051 w 2102"/>
                  <a:gd name="connsiteY2" fmla="*/ 1618 h 1618"/>
                  <a:gd name="connsiteX3" fmla="*/ 2102 w 2102"/>
                  <a:gd name="connsiteY3" fmla="*/ 1512 h 1618"/>
                  <a:gd name="connsiteX4" fmla="*/ 1051 w 2102"/>
                  <a:gd name="connsiteY4" fmla="*/ 0 h 161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" h="1618">
                    <a:moveTo>
                      <a:pt x="1051" y="0"/>
                    </a:moveTo>
                    <a:lnTo>
                      <a:pt x="0" y="1512"/>
                    </a:lnTo>
                    <a:lnTo>
                      <a:pt x="1051" y="1618"/>
                    </a:lnTo>
                    <a:lnTo>
                      <a:pt x="2102" y="1512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78" name="직사각형 47"/>
            <p:cNvSpPr/>
            <p:nvPr/>
          </p:nvSpPr>
          <p:spPr>
            <a:xfrm rot="2700000">
              <a:off x="4121349" y="3336162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9" name="직사각형 48"/>
            <p:cNvSpPr/>
            <p:nvPr/>
          </p:nvSpPr>
          <p:spPr>
            <a:xfrm rot="2700000">
              <a:off x="4098349" y="3363098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80" name="구부러진 연결선 49"/>
            <p:cNvCxnSpPr/>
            <p:nvPr/>
          </p:nvCxnSpPr>
          <p:spPr>
            <a:xfrm rot="10800000" flipH="1" flipV="1">
              <a:off x="4118601" y="3424613"/>
              <a:ext cx="1780634" cy="1592544"/>
            </a:xfrm>
            <a:prstGeom prst="curvedConnector3">
              <a:avLst>
                <a:gd name="adj1" fmla="val 50000"/>
              </a:avLst>
            </a:prstGeom>
            <a:ln w="57150" cap="rnd">
              <a:solidFill>
                <a:srgbClr val="35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그룹 58"/>
          <p:cNvGrpSpPr/>
          <p:nvPr/>
        </p:nvGrpSpPr>
        <p:grpSpPr>
          <a:xfrm rot="16200000">
            <a:off x="6933498" y="4225488"/>
            <a:ext cx="592887" cy="1993296"/>
            <a:chOff x="4087258" y="2708808"/>
            <a:chExt cx="746485" cy="2509695"/>
          </a:xfrm>
        </p:grpSpPr>
        <p:sp>
          <p:nvSpPr>
            <p:cNvPr id="199" name="순서도: 지연 59"/>
            <p:cNvSpPr/>
            <p:nvPr/>
          </p:nvSpPr>
          <p:spPr>
            <a:xfrm rot="8100000">
              <a:off x="4087258" y="3261942"/>
              <a:ext cx="213977" cy="174042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00" name="그룹 60"/>
            <p:cNvGrpSpPr/>
            <p:nvPr/>
          </p:nvGrpSpPr>
          <p:grpSpPr>
            <a:xfrm rot="2700000">
              <a:off x="4122161" y="2707221"/>
              <a:ext cx="709995" cy="713168"/>
              <a:chOff x="3680658" y="2296127"/>
              <a:chExt cx="709995" cy="713169"/>
            </a:xfrm>
          </p:grpSpPr>
          <p:sp>
            <p:nvSpPr>
              <p:cNvPr id="201" name="자유형 64"/>
              <p:cNvSpPr/>
              <p:nvPr/>
            </p:nvSpPr>
            <p:spPr>
              <a:xfrm flipH="1">
                <a:off x="3829324" y="2296231"/>
                <a:ext cx="415839" cy="712957"/>
              </a:xfrm>
              <a:custGeom>
                <a:avLst/>
                <a:gdLst>
                  <a:gd name="connsiteX0" fmla="*/ 208971 w 415839"/>
                  <a:gd name="connsiteY0" fmla="*/ 0 h 712958"/>
                  <a:gd name="connsiteX1" fmla="*/ 207919 w 415839"/>
                  <a:gd name="connsiteY1" fmla="*/ 1513 h 712958"/>
                  <a:gd name="connsiteX2" fmla="*/ 206867 w 415839"/>
                  <a:gd name="connsiteY2" fmla="*/ 0 h 712958"/>
                  <a:gd name="connsiteX3" fmla="*/ 136055 w 415839"/>
                  <a:gd name="connsiteY3" fmla="*/ 7139 h 712958"/>
                  <a:gd name="connsiteX4" fmla="*/ 8549 w 415839"/>
                  <a:gd name="connsiteY4" fmla="*/ 60793 h 712958"/>
                  <a:gd name="connsiteX5" fmla="*/ 0 w 415839"/>
                  <a:gd name="connsiteY5" fmla="*/ 67847 h 712958"/>
                  <a:gd name="connsiteX6" fmla="*/ 34236 w 415839"/>
                  <a:gd name="connsiteY6" fmla="*/ 207538 h 712958"/>
                  <a:gd name="connsiteX7" fmla="*/ 46144 w 415839"/>
                  <a:gd name="connsiteY7" fmla="*/ 356479 h 712958"/>
                  <a:gd name="connsiteX8" fmla="*/ 34236 w 415839"/>
                  <a:gd name="connsiteY8" fmla="*/ 505420 h 712958"/>
                  <a:gd name="connsiteX9" fmla="*/ 0 w 415839"/>
                  <a:gd name="connsiteY9" fmla="*/ 645111 h 712958"/>
                  <a:gd name="connsiteX10" fmla="*/ 8549 w 415839"/>
                  <a:gd name="connsiteY10" fmla="*/ 652165 h 712958"/>
                  <a:gd name="connsiteX11" fmla="*/ 136055 w 415839"/>
                  <a:gd name="connsiteY11" fmla="*/ 705819 h 712958"/>
                  <a:gd name="connsiteX12" fmla="*/ 206868 w 415839"/>
                  <a:gd name="connsiteY12" fmla="*/ 712958 h 712958"/>
                  <a:gd name="connsiteX13" fmla="*/ 207919 w 415839"/>
                  <a:gd name="connsiteY13" fmla="*/ 711446 h 712958"/>
                  <a:gd name="connsiteX14" fmla="*/ 208970 w 415839"/>
                  <a:gd name="connsiteY14" fmla="*/ 712958 h 712958"/>
                  <a:gd name="connsiteX15" fmla="*/ 279783 w 415839"/>
                  <a:gd name="connsiteY15" fmla="*/ 705819 h 712958"/>
                  <a:gd name="connsiteX16" fmla="*/ 407289 w 415839"/>
                  <a:gd name="connsiteY16" fmla="*/ 652165 h 712958"/>
                  <a:gd name="connsiteX17" fmla="*/ 415839 w 415839"/>
                  <a:gd name="connsiteY17" fmla="*/ 645111 h 712958"/>
                  <a:gd name="connsiteX18" fmla="*/ 381602 w 415839"/>
                  <a:gd name="connsiteY18" fmla="*/ 505420 h 712958"/>
                  <a:gd name="connsiteX19" fmla="*/ 369694 w 415839"/>
                  <a:gd name="connsiteY19" fmla="*/ 356479 h 712958"/>
                  <a:gd name="connsiteX20" fmla="*/ 381602 w 415839"/>
                  <a:gd name="connsiteY20" fmla="*/ 207538 h 712958"/>
                  <a:gd name="connsiteX21" fmla="*/ 415838 w 415839"/>
                  <a:gd name="connsiteY21" fmla="*/ 67847 h 712958"/>
                  <a:gd name="connsiteX22" fmla="*/ 407289 w 415839"/>
                  <a:gd name="connsiteY22" fmla="*/ 60793 h 712958"/>
                  <a:gd name="connsiteX23" fmla="*/ 279783 w 415839"/>
                  <a:gd name="connsiteY23" fmla="*/ 7139 h 712958"/>
                  <a:gd name="connsiteX24" fmla="*/ 208971 w 415839"/>
                  <a:gd name="connsiteY24" fmla="*/ 0 h 71295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5839" h="712958">
                    <a:moveTo>
                      <a:pt x="208971" y="0"/>
                    </a:moveTo>
                    <a:lnTo>
                      <a:pt x="207919" y="1513"/>
                    </a:lnTo>
                    <a:lnTo>
                      <a:pt x="206867" y="0"/>
                    </a:lnTo>
                    <a:lnTo>
                      <a:pt x="136055" y="7139"/>
                    </a:lnTo>
                    <a:cubicBezTo>
                      <a:pt x="89629" y="16639"/>
                      <a:pt x="46490" y="35161"/>
                      <a:pt x="8549" y="60793"/>
                    </a:cubicBezTo>
                    <a:lnTo>
                      <a:pt x="0" y="67847"/>
                    </a:lnTo>
                    <a:lnTo>
                      <a:pt x="34236" y="207538"/>
                    </a:lnTo>
                    <a:cubicBezTo>
                      <a:pt x="42106" y="256302"/>
                      <a:pt x="46144" y="306155"/>
                      <a:pt x="46144" y="356479"/>
                    </a:cubicBezTo>
                    <a:cubicBezTo>
                      <a:pt x="46144" y="406804"/>
                      <a:pt x="42106" y="456656"/>
                      <a:pt x="34236" y="505420"/>
                    </a:cubicBezTo>
                    <a:lnTo>
                      <a:pt x="0" y="645111"/>
                    </a:lnTo>
                    <a:lnTo>
                      <a:pt x="8549" y="652165"/>
                    </a:lnTo>
                    <a:cubicBezTo>
                      <a:pt x="46490" y="677797"/>
                      <a:pt x="89629" y="696319"/>
                      <a:pt x="136055" y="705819"/>
                    </a:cubicBezTo>
                    <a:lnTo>
                      <a:pt x="206868" y="712958"/>
                    </a:lnTo>
                    <a:lnTo>
                      <a:pt x="207919" y="711446"/>
                    </a:lnTo>
                    <a:lnTo>
                      <a:pt x="208970" y="712958"/>
                    </a:lnTo>
                    <a:lnTo>
                      <a:pt x="279783" y="705819"/>
                    </a:lnTo>
                    <a:cubicBezTo>
                      <a:pt x="326209" y="696319"/>
                      <a:pt x="369348" y="677797"/>
                      <a:pt x="407289" y="652165"/>
                    </a:cubicBezTo>
                    <a:lnTo>
                      <a:pt x="415839" y="645111"/>
                    </a:lnTo>
                    <a:lnTo>
                      <a:pt x="381602" y="505420"/>
                    </a:lnTo>
                    <a:cubicBezTo>
                      <a:pt x="373732" y="456656"/>
                      <a:pt x="369694" y="406804"/>
                      <a:pt x="369694" y="356479"/>
                    </a:cubicBezTo>
                    <a:cubicBezTo>
                      <a:pt x="369694" y="306155"/>
                      <a:pt x="373732" y="256302"/>
                      <a:pt x="381602" y="207538"/>
                    </a:cubicBezTo>
                    <a:lnTo>
                      <a:pt x="415838" y="67847"/>
                    </a:lnTo>
                    <a:lnTo>
                      <a:pt x="407289" y="60793"/>
                    </a:lnTo>
                    <a:cubicBezTo>
                      <a:pt x="369348" y="35161"/>
                      <a:pt x="326209" y="16639"/>
                      <a:pt x="279783" y="7139"/>
                    </a:cubicBezTo>
                    <a:lnTo>
                      <a:pt x="208971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2" name="자유형 65"/>
              <p:cNvSpPr/>
              <p:nvPr/>
            </p:nvSpPr>
            <p:spPr>
              <a:xfrm flipH="1">
                <a:off x="4036191" y="2296127"/>
                <a:ext cx="2104" cy="1619"/>
              </a:xfrm>
              <a:custGeom>
                <a:avLst/>
                <a:gdLst>
                  <a:gd name="connsiteX0" fmla="*/ 1052 w 2104"/>
                  <a:gd name="connsiteY0" fmla="*/ 0 h 1619"/>
                  <a:gd name="connsiteX1" fmla="*/ 0 w 2104"/>
                  <a:gd name="connsiteY1" fmla="*/ 106 h 1619"/>
                  <a:gd name="connsiteX2" fmla="*/ 1052 w 2104"/>
                  <a:gd name="connsiteY2" fmla="*/ 1619 h 1619"/>
                  <a:gd name="connsiteX3" fmla="*/ 2104 w 2104"/>
                  <a:gd name="connsiteY3" fmla="*/ 106 h 1619"/>
                  <a:gd name="connsiteX4" fmla="*/ 1052 w 2104"/>
                  <a:gd name="connsiteY4" fmla="*/ 0 h 161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" h="1619">
                    <a:moveTo>
                      <a:pt x="1052" y="0"/>
                    </a:moveTo>
                    <a:lnTo>
                      <a:pt x="0" y="106"/>
                    </a:lnTo>
                    <a:lnTo>
                      <a:pt x="1052" y="1619"/>
                    </a:lnTo>
                    <a:lnTo>
                      <a:pt x="2104" y="106"/>
                    </a:lnTo>
                    <a:lnTo>
                      <a:pt x="1052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3" name="자유형 66"/>
              <p:cNvSpPr/>
              <p:nvPr/>
            </p:nvSpPr>
            <p:spPr>
              <a:xfrm flipH="1">
                <a:off x="4195843" y="2364079"/>
                <a:ext cx="194810" cy="577264"/>
              </a:xfrm>
              <a:custGeom>
                <a:avLst/>
                <a:gdLst>
                  <a:gd name="connsiteX0" fmla="*/ 148666 w 194810"/>
                  <a:gd name="connsiteY0" fmla="*/ 0 h 577264"/>
                  <a:gd name="connsiteX1" fmla="*/ 104441 w 194810"/>
                  <a:gd name="connsiteY1" fmla="*/ 36489 h 577264"/>
                  <a:gd name="connsiteX2" fmla="*/ 0 w 194810"/>
                  <a:gd name="connsiteY2" fmla="*/ 288632 h 577264"/>
                  <a:gd name="connsiteX3" fmla="*/ 104441 w 194810"/>
                  <a:gd name="connsiteY3" fmla="*/ 540776 h 577264"/>
                  <a:gd name="connsiteX4" fmla="*/ 148666 w 194810"/>
                  <a:gd name="connsiteY4" fmla="*/ 577264 h 577264"/>
                  <a:gd name="connsiteX5" fmla="*/ 182902 w 194810"/>
                  <a:gd name="connsiteY5" fmla="*/ 437573 h 577264"/>
                  <a:gd name="connsiteX6" fmla="*/ 194810 w 194810"/>
                  <a:gd name="connsiteY6" fmla="*/ 288632 h 577264"/>
                  <a:gd name="connsiteX7" fmla="*/ 182902 w 194810"/>
                  <a:gd name="connsiteY7" fmla="*/ 139691 h 577264"/>
                  <a:gd name="connsiteX8" fmla="*/ 148666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148666" y="0"/>
                    </a:moveTo>
                    <a:lnTo>
                      <a:pt x="104441" y="36489"/>
                    </a:lnTo>
                    <a:cubicBezTo>
                      <a:pt x="39912" y="101018"/>
                      <a:pt x="0" y="190164"/>
                      <a:pt x="0" y="288632"/>
                    </a:cubicBezTo>
                    <a:cubicBezTo>
                      <a:pt x="0" y="387100"/>
                      <a:pt x="39912" y="476246"/>
                      <a:pt x="104441" y="540776"/>
                    </a:cubicBezTo>
                    <a:lnTo>
                      <a:pt x="148666" y="577264"/>
                    </a:lnTo>
                    <a:lnTo>
                      <a:pt x="182902" y="437573"/>
                    </a:lnTo>
                    <a:cubicBezTo>
                      <a:pt x="190772" y="388809"/>
                      <a:pt x="194810" y="338957"/>
                      <a:pt x="194810" y="288632"/>
                    </a:cubicBezTo>
                    <a:cubicBezTo>
                      <a:pt x="194810" y="238308"/>
                      <a:pt x="190772" y="188455"/>
                      <a:pt x="182902" y="139691"/>
                    </a:cubicBezTo>
                    <a:lnTo>
                      <a:pt x="14866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4" name="자유형 67"/>
              <p:cNvSpPr/>
              <p:nvPr/>
            </p:nvSpPr>
            <p:spPr>
              <a:xfrm flipH="1">
                <a:off x="3680658" y="2364079"/>
                <a:ext cx="194810" cy="577264"/>
              </a:xfrm>
              <a:custGeom>
                <a:avLst/>
                <a:gdLst>
                  <a:gd name="connsiteX0" fmla="*/ 46144 w 194810"/>
                  <a:gd name="connsiteY0" fmla="*/ 0 h 577264"/>
                  <a:gd name="connsiteX1" fmla="*/ 11908 w 194810"/>
                  <a:gd name="connsiteY1" fmla="*/ 139691 h 577264"/>
                  <a:gd name="connsiteX2" fmla="*/ 0 w 194810"/>
                  <a:gd name="connsiteY2" fmla="*/ 288632 h 577264"/>
                  <a:gd name="connsiteX3" fmla="*/ 11908 w 194810"/>
                  <a:gd name="connsiteY3" fmla="*/ 437573 h 577264"/>
                  <a:gd name="connsiteX4" fmla="*/ 46145 w 194810"/>
                  <a:gd name="connsiteY4" fmla="*/ 577264 h 577264"/>
                  <a:gd name="connsiteX5" fmla="*/ 90368 w 194810"/>
                  <a:gd name="connsiteY5" fmla="*/ 540776 h 577264"/>
                  <a:gd name="connsiteX6" fmla="*/ 194810 w 194810"/>
                  <a:gd name="connsiteY6" fmla="*/ 288632 h 577264"/>
                  <a:gd name="connsiteX7" fmla="*/ 90368 w 194810"/>
                  <a:gd name="connsiteY7" fmla="*/ 36489 h 577264"/>
                  <a:gd name="connsiteX8" fmla="*/ 46144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46144" y="0"/>
                    </a:moveTo>
                    <a:lnTo>
                      <a:pt x="11908" y="139691"/>
                    </a:lnTo>
                    <a:cubicBezTo>
                      <a:pt x="4038" y="188455"/>
                      <a:pt x="0" y="238308"/>
                      <a:pt x="0" y="288632"/>
                    </a:cubicBezTo>
                    <a:cubicBezTo>
                      <a:pt x="0" y="338957"/>
                      <a:pt x="4038" y="388809"/>
                      <a:pt x="11908" y="437573"/>
                    </a:cubicBezTo>
                    <a:lnTo>
                      <a:pt x="46145" y="577264"/>
                    </a:lnTo>
                    <a:lnTo>
                      <a:pt x="90368" y="540776"/>
                    </a:lnTo>
                    <a:cubicBezTo>
                      <a:pt x="154898" y="476246"/>
                      <a:pt x="194810" y="387100"/>
                      <a:pt x="194810" y="288632"/>
                    </a:cubicBezTo>
                    <a:cubicBezTo>
                      <a:pt x="194810" y="190164"/>
                      <a:pt x="154898" y="101018"/>
                      <a:pt x="90368" y="36489"/>
                    </a:cubicBezTo>
                    <a:lnTo>
                      <a:pt x="4614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5" name="자유형 68"/>
              <p:cNvSpPr/>
              <p:nvPr/>
            </p:nvSpPr>
            <p:spPr>
              <a:xfrm flipH="1">
                <a:off x="4036192" y="3007678"/>
                <a:ext cx="2102" cy="1618"/>
              </a:xfrm>
              <a:custGeom>
                <a:avLst/>
                <a:gdLst>
                  <a:gd name="connsiteX0" fmla="*/ 1051 w 2102"/>
                  <a:gd name="connsiteY0" fmla="*/ 0 h 1618"/>
                  <a:gd name="connsiteX1" fmla="*/ 0 w 2102"/>
                  <a:gd name="connsiteY1" fmla="*/ 1512 h 1618"/>
                  <a:gd name="connsiteX2" fmla="*/ 1051 w 2102"/>
                  <a:gd name="connsiteY2" fmla="*/ 1618 h 1618"/>
                  <a:gd name="connsiteX3" fmla="*/ 2102 w 2102"/>
                  <a:gd name="connsiteY3" fmla="*/ 1512 h 1618"/>
                  <a:gd name="connsiteX4" fmla="*/ 1051 w 2102"/>
                  <a:gd name="connsiteY4" fmla="*/ 0 h 161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" h="1618">
                    <a:moveTo>
                      <a:pt x="1051" y="0"/>
                    </a:moveTo>
                    <a:lnTo>
                      <a:pt x="0" y="1512"/>
                    </a:lnTo>
                    <a:lnTo>
                      <a:pt x="1051" y="1618"/>
                    </a:lnTo>
                    <a:lnTo>
                      <a:pt x="2102" y="1512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06" name="직사각형 61"/>
            <p:cNvSpPr/>
            <p:nvPr/>
          </p:nvSpPr>
          <p:spPr>
            <a:xfrm rot="2700000">
              <a:off x="4121349" y="3336162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7" name="직사각형 62"/>
            <p:cNvSpPr/>
            <p:nvPr/>
          </p:nvSpPr>
          <p:spPr>
            <a:xfrm rot="2700000">
              <a:off x="4098349" y="3363098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08" name="구부러진 연결선 63"/>
            <p:cNvCxnSpPr/>
            <p:nvPr/>
          </p:nvCxnSpPr>
          <p:spPr>
            <a:xfrm rot="5400000" flipV="1">
              <a:off x="3507588" y="4035611"/>
              <a:ext cx="1793896" cy="571889"/>
            </a:xfrm>
            <a:prstGeom prst="curvedConnector3">
              <a:avLst>
                <a:gd name="adj1" fmla="val 34127"/>
              </a:avLst>
            </a:prstGeom>
            <a:ln w="57150" cap="rnd">
              <a:solidFill>
                <a:srgbClr val="35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1" name="그룹 43"/>
          <p:cNvGrpSpPr/>
          <p:nvPr/>
        </p:nvGrpSpPr>
        <p:grpSpPr>
          <a:xfrm rot="0">
            <a:off x="4819835" y="4093145"/>
            <a:ext cx="1976810" cy="1624627"/>
            <a:chOff x="2344801" y="2708808"/>
            <a:chExt cx="2488938" cy="2045517"/>
          </a:xfrm>
        </p:grpSpPr>
        <p:sp>
          <p:nvSpPr>
            <p:cNvPr id="222" name="순서도: 지연 38"/>
            <p:cNvSpPr/>
            <p:nvPr/>
          </p:nvSpPr>
          <p:spPr>
            <a:xfrm rot="8100000">
              <a:off x="4087258" y="3261942"/>
              <a:ext cx="213977" cy="174042"/>
            </a:xfrm>
            <a:prstGeom prst="flowChartDela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223" name="그룹 37"/>
            <p:cNvGrpSpPr/>
            <p:nvPr/>
          </p:nvGrpSpPr>
          <p:grpSpPr>
            <a:xfrm rot="2700000">
              <a:off x="4122158" y="2707221"/>
              <a:ext cx="709995" cy="713169"/>
              <a:chOff x="3680658" y="2296126"/>
              <a:chExt cx="709995" cy="713169"/>
            </a:xfrm>
          </p:grpSpPr>
          <p:sp>
            <p:nvSpPr>
              <p:cNvPr id="224" name="자유형 36"/>
              <p:cNvSpPr/>
              <p:nvPr/>
            </p:nvSpPr>
            <p:spPr>
              <a:xfrm flipH="1">
                <a:off x="3829323" y="2296231"/>
                <a:ext cx="415839" cy="712957"/>
              </a:xfrm>
              <a:custGeom>
                <a:avLst/>
                <a:gdLst>
                  <a:gd name="connsiteX0" fmla="*/ 208971 w 415839"/>
                  <a:gd name="connsiteY0" fmla="*/ 0 h 712958"/>
                  <a:gd name="connsiteX1" fmla="*/ 207919 w 415839"/>
                  <a:gd name="connsiteY1" fmla="*/ 1513 h 712958"/>
                  <a:gd name="connsiteX2" fmla="*/ 206867 w 415839"/>
                  <a:gd name="connsiteY2" fmla="*/ 0 h 712958"/>
                  <a:gd name="connsiteX3" fmla="*/ 136055 w 415839"/>
                  <a:gd name="connsiteY3" fmla="*/ 7139 h 712958"/>
                  <a:gd name="connsiteX4" fmla="*/ 8549 w 415839"/>
                  <a:gd name="connsiteY4" fmla="*/ 60793 h 712958"/>
                  <a:gd name="connsiteX5" fmla="*/ 0 w 415839"/>
                  <a:gd name="connsiteY5" fmla="*/ 67847 h 712958"/>
                  <a:gd name="connsiteX6" fmla="*/ 34236 w 415839"/>
                  <a:gd name="connsiteY6" fmla="*/ 207538 h 712958"/>
                  <a:gd name="connsiteX7" fmla="*/ 46144 w 415839"/>
                  <a:gd name="connsiteY7" fmla="*/ 356479 h 712958"/>
                  <a:gd name="connsiteX8" fmla="*/ 34236 w 415839"/>
                  <a:gd name="connsiteY8" fmla="*/ 505420 h 712958"/>
                  <a:gd name="connsiteX9" fmla="*/ 0 w 415839"/>
                  <a:gd name="connsiteY9" fmla="*/ 645111 h 712958"/>
                  <a:gd name="connsiteX10" fmla="*/ 8549 w 415839"/>
                  <a:gd name="connsiteY10" fmla="*/ 652165 h 712958"/>
                  <a:gd name="connsiteX11" fmla="*/ 136055 w 415839"/>
                  <a:gd name="connsiteY11" fmla="*/ 705819 h 712958"/>
                  <a:gd name="connsiteX12" fmla="*/ 206868 w 415839"/>
                  <a:gd name="connsiteY12" fmla="*/ 712958 h 712958"/>
                  <a:gd name="connsiteX13" fmla="*/ 207919 w 415839"/>
                  <a:gd name="connsiteY13" fmla="*/ 711446 h 712958"/>
                  <a:gd name="connsiteX14" fmla="*/ 208970 w 415839"/>
                  <a:gd name="connsiteY14" fmla="*/ 712958 h 712958"/>
                  <a:gd name="connsiteX15" fmla="*/ 279783 w 415839"/>
                  <a:gd name="connsiteY15" fmla="*/ 705819 h 712958"/>
                  <a:gd name="connsiteX16" fmla="*/ 407289 w 415839"/>
                  <a:gd name="connsiteY16" fmla="*/ 652165 h 712958"/>
                  <a:gd name="connsiteX17" fmla="*/ 415839 w 415839"/>
                  <a:gd name="connsiteY17" fmla="*/ 645111 h 712958"/>
                  <a:gd name="connsiteX18" fmla="*/ 381602 w 415839"/>
                  <a:gd name="connsiteY18" fmla="*/ 505420 h 712958"/>
                  <a:gd name="connsiteX19" fmla="*/ 369694 w 415839"/>
                  <a:gd name="connsiteY19" fmla="*/ 356479 h 712958"/>
                  <a:gd name="connsiteX20" fmla="*/ 381602 w 415839"/>
                  <a:gd name="connsiteY20" fmla="*/ 207538 h 712958"/>
                  <a:gd name="connsiteX21" fmla="*/ 415838 w 415839"/>
                  <a:gd name="connsiteY21" fmla="*/ 67847 h 712958"/>
                  <a:gd name="connsiteX22" fmla="*/ 407289 w 415839"/>
                  <a:gd name="connsiteY22" fmla="*/ 60793 h 712958"/>
                  <a:gd name="connsiteX23" fmla="*/ 279783 w 415839"/>
                  <a:gd name="connsiteY23" fmla="*/ 7139 h 712958"/>
                  <a:gd name="connsiteX24" fmla="*/ 208971 w 415839"/>
                  <a:gd name="connsiteY24" fmla="*/ 0 h 71295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15839" h="712958">
                    <a:moveTo>
                      <a:pt x="208971" y="0"/>
                    </a:moveTo>
                    <a:lnTo>
                      <a:pt x="207919" y="1513"/>
                    </a:lnTo>
                    <a:lnTo>
                      <a:pt x="206867" y="0"/>
                    </a:lnTo>
                    <a:lnTo>
                      <a:pt x="136055" y="7139"/>
                    </a:lnTo>
                    <a:cubicBezTo>
                      <a:pt x="89629" y="16639"/>
                      <a:pt x="46490" y="35161"/>
                      <a:pt x="8549" y="60793"/>
                    </a:cubicBezTo>
                    <a:lnTo>
                      <a:pt x="0" y="67847"/>
                    </a:lnTo>
                    <a:lnTo>
                      <a:pt x="34236" y="207538"/>
                    </a:lnTo>
                    <a:cubicBezTo>
                      <a:pt x="42106" y="256302"/>
                      <a:pt x="46144" y="306155"/>
                      <a:pt x="46144" y="356479"/>
                    </a:cubicBezTo>
                    <a:cubicBezTo>
                      <a:pt x="46144" y="406804"/>
                      <a:pt x="42106" y="456656"/>
                      <a:pt x="34236" y="505420"/>
                    </a:cubicBezTo>
                    <a:lnTo>
                      <a:pt x="0" y="645111"/>
                    </a:lnTo>
                    <a:lnTo>
                      <a:pt x="8549" y="652165"/>
                    </a:lnTo>
                    <a:cubicBezTo>
                      <a:pt x="46490" y="677797"/>
                      <a:pt x="89629" y="696319"/>
                      <a:pt x="136055" y="705819"/>
                    </a:cubicBezTo>
                    <a:lnTo>
                      <a:pt x="206868" y="712958"/>
                    </a:lnTo>
                    <a:lnTo>
                      <a:pt x="207919" y="711446"/>
                    </a:lnTo>
                    <a:lnTo>
                      <a:pt x="208970" y="712958"/>
                    </a:lnTo>
                    <a:lnTo>
                      <a:pt x="279783" y="705819"/>
                    </a:lnTo>
                    <a:cubicBezTo>
                      <a:pt x="326209" y="696319"/>
                      <a:pt x="369348" y="677797"/>
                      <a:pt x="407289" y="652165"/>
                    </a:cubicBezTo>
                    <a:lnTo>
                      <a:pt x="415839" y="645111"/>
                    </a:lnTo>
                    <a:lnTo>
                      <a:pt x="381602" y="505420"/>
                    </a:lnTo>
                    <a:cubicBezTo>
                      <a:pt x="373732" y="456656"/>
                      <a:pt x="369694" y="406804"/>
                      <a:pt x="369694" y="356479"/>
                    </a:cubicBezTo>
                    <a:cubicBezTo>
                      <a:pt x="369694" y="306155"/>
                      <a:pt x="373732" y="256302"/>
                      <a:pt x="381602" y="207538"/>
                    </a:cubicBezTo>
                    <a:lnTo>
                      <a:pt x="415838" y="67847"/>
                    </a:lnTo>
                    <a:lnTo>
                      <a:pt x="407289" y="60793"/>
                    </a:lnTo>
                    <a:cubicBezTo>
                      <a:pt x="369348" y="35161"/>
                      <a:pt x="326209" y="16639"/>
                      <a:pt x="279783" y="7139"/>
                    </a:cubicBezTo>
                    <a:lnTo>
                      <a:pt x="208971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5" name="자유형 33"/>
              <p:cNvSpPr/>
              <p:nvPr/>
            </p:nvSpPr>
            <p:spPr>
              <a:xfrm flipH="1">
                <a:off x="4036191" y="2296126"/>
                <a:ext cx="2104" cy="1618"/>
              </a:xfrm>
              <a:custGeom>
                <a:avLst/>
                <a:gdLst>
                  <a:gd name="connsiteX0" fmla="*/ 1052 w 2104"/>
                  <a:gd name="connsiteY0" fmla="*/ 0 h 1619"/>
                  <a:gd name="connsiteX1" fmla="*/ 0 w 2104"/>
                  <a:gd name="connsiteY1" fmla="*/ 106 h 1619"/>
                  <a:gd name="connsiteX2" fmla="*/ 1052 w 2104"/>
                  <a:gd name="connsiteY2" fmla="*/ 1619 h 1619"/>
                  <a:gd name="connsiteX3" fmla="*/ 2104 w 2104"/>
                  <a:gd name="connsiteY3" fmla="*/ 106 h 1619"/>
                  <a:gd name="connsiteX4" fmla="*/ 1052 w 2104"/>
                  <a:gd name="connsiteY4" fmla="*/ 0 h 1619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4" h="1619">
                    <a:moveTo>
                      <a:pt x="1052" y="0"/>
                    </a:moveTo>
                    <a:lnTo>
                      <a:pt x="0" y="106"/>
                    </a:lnTo>
                    <a:lnTo>
                      <a:pt x="1052" y="1619"/>
                    </a:lnTo>
                    <a:lnTo>
                      <a:pt x="2104" y="106"/>
                    </a:lnTo>
                    <a:lnTo>
                      <a:pt x="1052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6" name="자유형 32"/>
              <p:cNvSpPr/>
              <p:nvPr/>
            </p:nvSpPr>
            <p:spPr>
              <a:xfrm flipH="1">
                <a:off x="4195843" y="2364079"/>
                <a:ext cx="194810" cy="577264"/>
              </a:xfrm>
              <a:custGeom>
                <a:avLst/>
                <a:gdLst>
                  <a:gd name="connsiteX0" fmla="*/ 148666 w 194810"/>
                  <a:gd name="connsiteY0" fmla="*/ 0 h 577264"/>
                  <a:gd name="connsiteX1" fmla="*/ 104441 w 194810"/>
                  <a:gd name="connsiteY1" fmla="*/ 36489 h 577264"/>
                  <a:gd name="connsiteX2" fmla="*/ 0 w 194810"/>
                  <a:gd name="connsiteY2" fmla="*/ 288632 h 577264"/>
                  <a:gd name="connsiteX3" fmla="*/ 104441 w 194810"/>
                  <a:gd name="connsiteY3" fmla="*/ 540776 h 577264"/>
                  <a:gd name="connsiteX4" fmla="*/ 148666 w 194810"/>
                  <a:gd name="connsiteY4" fmla="*/ 577264 h 577264"/>
                  <a:gd name="connsiteX5" fmla="*/ 182902 w 194810"/>
                  <a:gd name="connsiteY5" fmla="*/ 437573 h 577264"/>
                  <a:gd name="connsiteX6" fmla="*/ 194810 w 194810"/>
                  <a:gd name="connsiteY6" fmla="*/ 288632 h 577264"/>
                  <a:gd name="connsiteX7" fmla="*/ 182902 w 194810"/>
                  <a:gd name="connsiteY7" fmla="*/ 139691 h 577264"/>
                  <a:gd name="connsiteX8" fmla="*/ 148666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148666" y="0"/>
                    </a:moveTo>
                    <a:lnTo>
                      <a:pt x="104441" y="36489"/>
                    </a:lnTo>
                    <a:cubicBezTo>
                      <a:pt x="39912" y="101018"/>
                      <a:pt x="0" y="190164"/>
                      <a:pt x="0" y="288632"/>
                    </a:cubicBezTo>
                    <a:cubicBezTo>
                      <a:pt x="0" y="387100"/>
                      <a:pt x="39912" y="476246"/>
                      <a:pt x="104441" y="540776"/>
                    </a:cubicBezTo>
                    <a:lnTo>
                      <a:pt x="148666" y="577264"/>
                    </a:lnTo>
                    <a:lnTo>
                      <a:pt x="182902" y="437573"/>
                    </a:lnTo>
                    <a:cubicBezTo>
                      <a:pt x="190772" y="388809"/>
                      <a:pt x="194810" y="338957"/>
                      <a:pt x="194810" y="288632"/>
                    </a:cubicBezTo>
                    <a:cubicBezTo>
                      <a:pt x="194810" y="238308"/>
                      <a:pt x="190772" y="188455"/>
                      <a:pt x="182902" y="139691"/>
                    </a:cubicBezTo>
                    <a:lnTo>
                      <a:pt x="148666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7" name="자유형 31"/>
              <p:cNvSpPr/>
              <p:nvPr/>
            </p:nvSpPr>
            <p:spPr>
              <a:xfrm flipH="1">
                <a:off x="3680658" y="2364079"/>
                <a:ext cx="194810" cy="577264"/>
              </a:xfrm>
              <a:custGeom>
                <a:avLst/>
                <a:gdLst>
                  <a:gd name="connsiteX0" fmla="*/ 46144 w 194810"/>
                  <a:gd name="connsiteY0" fmla="*/ 0 h 577264"/>
                  <a:gd name="connsiteX1" fmla="*/ 11908 w 194810"/>
                  <a:gd name="connsiteY1" fmla="*/ 139691 h 577264"/>
                  <a:gd name="connsiteX2" fmla="*/ 0 w 194810"/>
                  <a:gd name="connsiteY2" fmla="*/ 288632 h 577264"/>
                  <a:gd name="connsiteX3" fmla="*/ 11908 w 194810"/>
                  <a:gd name="connsiteY3" fmla="*/ 437573 h 577264"/>
                  <a:gd name="connsiteX4" fmla="*/ 46145 w 194810"/>
                  <a:gd name="connsiteY4" fmla="*/ 577264 h 577264"/>
                  <a:gd name="connsiteX5" fmla="*/ 90368 w 194810"/>
                  <a:gd name="connsiteY5" fmla="*/ 540776 h 577264"/>
                  <a:gd name="connsiteX6" fmla="*/ 194810 w 194810"/>
                  <a:gd name="connsiteY6" fmla="*/ 288632 h 577264"/>
                  <a:gd name="connsiteX7" fmla="*/ 90368 w 194810"/>
                  <a:gd name="connsiteY7" fmla="*/ 36489 h 577264"/>
                  <a:gd name="connsiteX8" fmla="*/ 46144 w 194810"/>
                  <a:gd name="connsiteY8" fmla="*/ 0 h 577264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810" h="577264">
                    <a:moveTo>
                      <a:pt x="46144" y="0"/>
                    </a:moveTo>
                    <a:lnTo>
                      <a:pt x="11908" y="139691"/>
                    </a:lnTo>
                    <a:cubicBezTo>
                      <a:pt x="4038" y="188455"/>
                      <a:pt x="0" y="238308"/>
                      <a:pt x="0" y="288632"/>
                    </a:cubicBezTo>
                    <a:cubicBezTo>
                      <a:pt x="0" y="338957"/>
                      <a:pt x="4038" y="388809"/>
                      <a:pt x="11908" y="437573"/>
                    </a:cubicBezTo>
                    <a:lnTo>
                      <a:pt x="46145" y="577264"/>
                    </a:lnTo>
                    <a:lnTo>
                      <a:pt x="90368" y="540776"/>
                    </a:lnTo>
                    <a:cubicBezTo>
                      <a:pt x="154898" y="476246"/>
                      <a:pt x="194810" y="387100"/>
                      <a:pt x="194810" y="288632"/>
                    </a:cubicBezTo>
                    <a:cubicBezTo>
                      <a:pt x="194810" y="190164"/>
                      <a:pt x="154898" y="101018"/>
                      <a:pt x="90368" y="36489"/>
                    </a:cubicBezTo>
                    <a:lnTo>
                      <a:pt x="4614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8" name="자유형 28"/>
              <p:cNvSpPr/>
              <p:nvPr/>
            </p:nvSpPr>
            <p:spPr>
              <a:xfrm flipH="1">
                <a:off x="4036192" y="3007678"/>
                <a:ext cx="2102" cy="1618"/>
              </a:xfrm>
              <a:custGeom>
                <a:avLst/>
                <a:gdLst>
                  <a:gd name="connsiteX0" fmla="*/ 1051 w 2102"/>
                  <a:gd name="connsiteY0" fmla="*/ 0 h 1618"/>
                  <a:gd name="connsiteX1" fmla="*/ 0 w 2102"/>
                  <a:gd name="connsiteY1" fmla="*/ 1512 h 1618"/>
                  <a:gd name="connsiteX2" fmla="*/ 1051 w 2102"/>
                  <a:gd name="connsiteY2" fmla="*/ 1618 h 1618"/>
                  <a:gd name="connsiteX3" fmla="*/ 2102 w 2102"/>
                  <a:gd name="connsiteY3" fmla="*/ 1512 h 1618"/>
                  <a:gd name="connsiteX4" fmla="*/ 1051 w 2102"/>
                  <a:gd name="connsiteY4" fmla="*/ 0 h 161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2" h="1618">
                    <a:moveTo>
                      <a:pt x="1051" y="0"/>
                    </a:moveTo>
                    <a:lnTo>
                      <a:pt x="0" y="1512"/>
                    </a:lnTo>
                    <a:lnTo>
                      <a:pt x="1051" y="1618"/>
                    </a:lnTo>
                    <a:lnTo>
                      <a:pt x="2102" y="1512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rgbClr val="3527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229" name="직사각형 39"/>
            <p:cNvSpPr/>
            <p:nvPr/>
          </p:nvSpPr>
          <p:spPr>
            <a:xfrm rot="2700000">
              <a:off x="4121349" y="3336162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0" name="직사각형 40"/>
            <p:cNvSpPr/>
            <p:nvPr/>
          </p:nvSpPr>
          <p:spPr>
            <a:xfrm rot="2700000">
              <a:off x="4098349" y="3363098"/>
              <a:ext cx="150019" cy="1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231" name="구부러진 연결선 42"/>
            <p:cNvCxnSpPr/>
            <p:nvPr/>
          </p:nvCxnSpPr>
          <p:spPr>
            <a:xfrm rot="10800000" flipV="1">
              <a:off x="2344801" y="3424624"/>
              <a:ext cx="1773783" cy="1329701"/>
            </a:xfrm>
            <a:prstGeom prst="curvedConnector3">
              <a:avLst>
                <a:gd name="adj1" fmla="val 50000"/>
              </a:avLst>
            </a:prstGeom>
            <a:ln w="57150" cap="rnd">
              <a:solidFill>
                <a:srgbClr val="352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9" name=""/>
          <p:cNvGrpSpPr/>
          <p:nvPr/>
        </p:nvGrpSpPr>
        <p:grpSpPr>
          <a:xfrm rot="0">
            <a:off x="1995622" y="4305872"/>
            <a:ext cx="2859961" cy="2241371"/>
            <a:chOff x="1995622" y="4305872"/>
            <a:chExt cx="2859961" cy="2241371"/>
          </a:xfrm>
        </p:grpSpPr>
        <p:sp>
          <p:nvSpPr>
            <p:cNvPr id="234" name="직사각형 2"/>
            <p:cNvSpPr/>
            <p:nvPr/>
          </p:nvSpPr>
          <p:spPr>
            <a:xfrm>
              <a:off x="1995623" y="4305872"/>
              <a:ext cx="2859960" cy="2241371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5" name="직사각형 82"/>
            <p:cNvSpPr/>
            <p:nvPr/>
          </p:nvSpPr>
          <p:spPr>
            <a:xfrm>
              <a:off x="1995622" y="5937586"/>
              <a:ext cx="2859960" cy="602985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>
                  <a:latin typeface="a시네마M"/>
                  <a:ea typeface="a시네마M"/>
                </a:rPr>
                <a:t>Pilot FORM.2</a:t>
              </a:r>
              <a:r>
                <a:rPr lang="en-US" altLang="ko-KR" sz="1200">
                  <a:latin typeface="a시네마M"/>
                  <a:ea typeface="a시네마M"/>
                </a:rPr>
                <a:t> </a:t>
              </a:r>
              <a:endParaRPr lang="en-US" altLang="ko-KR" sz="1200">
                <a:latin typeface="a시네마M"/>
                <a:ea typeface="a시네마M"/>
              </a:endParaRPr>
            </a:p>
          </p:txBody>
        </p:sp>
      </p:grpSp>
      <p:grpSp>
        <p:nvGrpSpPr>
          <p:cNvPr id="244" name=""/>
          <p:cNvGrpSpPr/>
          <p:nvPr/>
        </p:nvGrpSpPr>
        <p:grpSpPr>
          <a:xfrm rot="0">
            <a:off x="8149270" y="4435917"/>
            <a:ext cx="3436472" cy="2049717"/>
            <a:chOff x="8149270" y="4435917"/>
            <a:chExt cx="3436472" cy="2049717"/>
          </a:xfrm>
        </p:grpSpPr>
        <p:grpSp>
          <p:nvGrpSpPr>
            <p:cNvPr id="241" name=""/>
            <p:cNvGrpSpPr/>
            <p:nvPr/>
          </p:nvGrpSpPr>
          <p:grpSpPr>
            <a:xfrm rot="0">
              <a:off x="8149270" y="4435917"/>
              <a:ext cx="3436471" cy="2049717"/>
              <a:chOff x="8149270" y="4435917"/>
              <a:chExt cx="3436471" cy="2049717"/>
            </a:xfrm>
          </p:grpSpPr>
          <p:sp>
            <p:nvSpPr>
              <p:cNvPr id="236" name="직사각형 2"/>
              <p:cNvSpPr/>
              <p:nvPr/>
            </p:nvSpPr>
            <p:spPr>
              <a:xfrm>
                <a:off x="8149270" y="4435917"/>
                <a:ext cx="3436471" cy="204492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7" name="직사각형 82"/>
              <p:cNvSpPr/>
              <p:nvPr/>
            </p:nvSpPr>
            <p:spPr>
              <a:xfrm>
                <a:off x="8170829" y="6008655"/>
                <a:ext cx="3411406" cy="476979"/>
              </a:xfrm>
              <a:prstGeom prst="rect">
                <a:avLst/>
              </a:prstGeom>
              <a:solidFill>
                <a:schemeClr val="tx1"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sz="2400">
                    <a:latin typeface="a시네마M"/>
                    <a:ea typeface="a시네마M"/>
                  </a:rPr>
                  <a:t>Future FORM</a:t>
                </a:r>
                <a:endParaRPr lang="en-US" altLang="ko-KR" sz="2400">
                  <a:latin typeface="a시네마M"/>
                  <a:ea typeface="a시네마M"/>
                </a:endParaRPr>
              </a:p>
            </p:txBody>
          </p:sp>
        </p:grpSp>
        <p:pic>
          <p:nvPicPr>
            <p:cNvPr id="243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142804" y="4478328"/>
              <a:ext cx="1554136" cy="1554136"/>
            </a:xfrm>
            <a:prstGeom prst="rect">
              <a:avLst/>
            </a:prstGeom>
          </p:spPr>
        </p:pic>
      </p:grpSp>
      <p:grpSp>
        <p:nvGrpSpPr>
          <p:cNvPr id="246" name=""/>
          <p:cNvGrpSpPr/>
          <p:nvPr/>
        </p:nvGrpSpPr>
        <p:grpSpPr>
          <a:xfrm rot="0">
            <a:off x="863651" y="1432958"/>
            <a:ext cx="3298611" cy="2598024"/>
            <a:chOff x="863651" y="1432958"/>
            <a:chExt cx="3298611" cy="2598024"/>
          </a:xfrm>
        </p:grpSpPr>
        <p:sp>
          <p:nvSpPr>
            <p:cNvPr id="158" name="직사각형 2"/>
            <p:cNvSpPr/>
            <p:nvPr/>
          </p:nvSpPr>
          <p:spPr>
            <a:xfrm>
              <a:off x="863651" y="1432958"/>
              <a:ext cx="3298611" cy="25851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45" name=""/>
            <p:cNvPicPr>
              <a:picLocks noChangeAspect="1"/>
            </p:cNvPicPr>
            <p:nvPr/>
          </p:nvPicPr>
          <p:blipFill rotWithShape="1">
            <a:blip r:embed="rId3"/>
            <a:srcRect l="35120" t="29530" r="34280" b="24810"/>
            <a:stretch>
              <a:fillRect/>
            </a:stretch>
          </p:blipFill>
          <p:spPr>
            <a:xfrm>
              <a:off x="1174441" y="1525849"/>
              <a:ext cx="2676246" cy="2246349"/>
            </a:xfrm>
            <a:prstGeom prst="rect">
              <a:avLst/>
            </a:prstGeom>
          </p:spPr>
        </p:pic>
        <p:sp>
          <p:nvSpPr>
            <p:cNvPr id="209" name="직사각형 82"/>
            <p:cNvSpPr/>
            <p:nvPr/>
          </p:nvSpPr>
          <p:spPr>
            <a:xfrm>
              <a:off x="863651" y="3427997"/>
              <a:ext cx="3298611" cy="602985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>
                  <a:latin typeface="a시네마M"/>
                  <a:ea typeface="a시네마M"/>
                </a:rPr>
                <a:t>ProtoTYPE</a:t>
              </a:r>
              <a:r>
                <a:rPr lang="en-US" altLang="ko-KR" sz="1200">
                  <a:latin typeface="a시네마M"/>
                  <a:ea typeface="a시네마M"/>
                </a:rPr>
                <a:t> </a:t>
              </a:r>
              <a:endParaRPr lang="en-US" altLang="ko-KR" sz="1200">
                <a:latin typeface="a시네마M"/>
                <a:ea typeface="a시네마M"/>
              </a:endParaRPr>
            </a:p>
          </p:txBody>
        </p:sp>
      </p:grpSp>
      <p:grpSp>
        <p:nvGrpSpPr>
          <p:cNvPr id="248" name=""/>
          <p:cNvGrpSpPr/>
          <p:nvPr/>
        </p:nvGrpSpPr>
        <p:grpSpPr>
          <a:xfrm rot="0">
            <a:off x="8014938" y="1453512"/>
            <a:ext cx="3712426" cy="2585146"/>
            <a:chOff x="8014938" y="1453512"/>
            <a:chExt cx="3712426" cy="2585146"/>
          </a:xfrm>
        </p:grpSpPr>
        <p:sp>
          <p:nvSpPr>
            <p:cNvPr id="232" name="직사각형 2"/>
            <p:cNvSpPr/>
            <p:nvPr/>
          </p:nvSpPr>
          <p:spPr>
            <a:xfrm>
              <a:off x="8147268" y="1453512"/>
              <a:ext cx="3298611" cy="258514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3" name="직사각형 82"/>
            <p:cNvSpPr/>
            <p:nvPr/>
          </p:nvSpPr>
          <p:spPr>
            <a:xfrm>
              <a:off x="8147268" y="3429000"/>
              <a:ext cx="3298611" cy="602985"/>
            </a:xfrm>
            <a:prstGeom prst="rect">
              <a:avLst/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400">
                  <a:latin typeface="a시네마M"/>
                  <a:ea typeface="a시네마M"/>
                </a:rPr>
                <a:t>Pilot FORM.1</a:t>
              </a:r>
              <a:r>
                <a:rPr lang="en-US" altLang="ko-KR" sz="1200">
                  <a:latin typeface="a시네마M"/>
                  <a:ea typeface="a시네마M"/>
                </a:rPr>
                <a:t> </a:t>
              </a:r>
              <a:endParaRPr lang="en-US" altLang="ko-KR" sz="1200">
                <a:latin typeface="a시네마M"/>
                <a:ea typeface="a시네마M"/>
              </a:endParaRPr>
            </a:p>
          </p:txBody>
        </p:sp>
        <p:pic>
          <p:nvPicPr>
            <p:cNvPr id="247" name=""/>
            <p:cNvPicPr>
              <a:picLocks noChangeAspect="1"/>
            </p:cNvPicPr>
            <p:nvPr/>
          </p:nvPicPr>
          <p:blipFill rotWithShape="1">
            <a:blip r:embed="rId4"/>
            <a:srcRect l="4570" t="24560" r="34680" b="24220"/>
            <a:stretch>
              <a:fillRect/>
            </a:stretch>
          </p:blipFill>
          <p:spPr>
            <a:xfrm>
              <a:off x="8014938" y="1668276"/>
              <a:ext cx="3712426" cy="1760723"/>
            </a:xfrm>
            <a:prstGeom prst="rect">
              <a:avLst/>
            </a:prstGeom>
          </p:spPr>
        </p:pic>
      </p:grpSp>
      <p:pic>
        <p:nvPicPr>
          <p:cNvPr id="250" name=""/>
          <p:cNvPicPr>
            <a:picLocks noChangeAspect="1"/>
          </p:cNvPicPr>
          <p:nvPr/>
        </p:nvPicPr>
        <p:blipFill rotWithShape="1">
          <a:blip r:embed="rId5"/>
          <a:srcRect l="4400" t="25220" r="3640" b="23870"/>
          <a:stretch>
            <a:fillRect/>
          </a:stretch>
        </p:blipFill>
        <p:spPr>
          <a:xfrm>
            <a:off x="1997476" y="4549806"/>
            <a:ext cx="2833453" cy="882474"/>
          </a:xfrm>
          <a:prstGeom prst="rect">
            <a:avLst/>
          </a:prstGeom>
        </p:spPr>
      </p:pic>
      <p:pic>
        <p:nvPicPr>
          <p:cNvPr id="249" name=""/>
          <p:cNvPicPr>
            <a:picLocks noChangeAspect="1"/>
          </p:cNvPicPr>
          <p:nvPr/>
        </p:nvPicPr>
        <p:blipFill rotWithShape="1">
          <a:blip r:embed="rId6"/>
          <a:srcRect l="4570" t="25070" r="3330" b="21170"/>
          <a:stretch>
            <a:fillRect/>
          </a:stretch>
        </p:blipFill>
        <p:spPr>
          <a:xfrm>
            <a:off x="103632" y="1591373"/>
            <a:ext cx="12006125" cy="3942420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27" presetClass="entr" presetSubtype="4" fill="hold" grpId="4" nodeType="click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up)" mc:Ignorable="hp" hp:hslFilter="wave(up)">
                                      <p:cBhvr>
                                        <p:cTn id="2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36" presetClass="entr" presetSubtype="1" fill="hold" nodeType="click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45" presetClass="entr" presetSubtype="4" fill="hold" grpId="5" nodeType="click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up)" mc:Ignorable="hp" hp:hslFilter="wave(up)">
                                      <p:cBhvr>
                                        <p:cTn id="4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66" presetClass="entr" presetSubtype="1" fill="hold" nodeType="click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6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59" grpId="4" animBg="1"/>
      <p:bldP spid="221" grpId="5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77302" y="231672"/>
            <a:ext cx="5737554" cy="937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어떤 상황에서 쓰이나요</a:t>
            </a:r>
            <a:r>
              <a:rPr lang="en-US" altLang="ko-KR" sz="3700" i="1">
                <a:solidFill>
                  <a:prstClr val="white"/>
                </a:solidFill>
                <a:latin typeface="a심포니"/>
                <a:ea typeface="a심포니"/>
              </a:rPr>
              <a:t>?</a:t>
            </a:r>
            <a:endParaRPr lang="en-US" altLang="ko-KR" sz="3700" i="1">
              <a:solidFill>
                <a:prstClr val="white"/>
              </a:solidFill>
              <a:latin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650859" y="793341"/>
            <a:ext cx="4902657" cy="31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bandicam 2018-10-24 19-48-29-048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115428" y="1391652"/>
            <a:ext cx="10287000" cy="4876800"/>
          </a:xfrm>
          <a:prstGeom prst="rect">
            <a:avLst/>
          </a:prstGeom>
        </p:spPr>
      </p:pic>
      <p:pic>
        <p:nvPicPr>
          <p:cNvPr id="171" name=""/>
          <p:cNvPicPr>
            <a:picLocks noChangeAspect="1"/>
          </p:cNvPicPr>
          <p:nvPr/>
        </p:nvPicPr>
        <p:blipFill rotWithShape="1">
          <a:blip r:embed="rId5"/>
          <a:srcRect l="21560" t="32640" r="46170" b="60970"/>
          <a:stretch>
            <a:fillRect/>
          </a:stretch>
        </p:blipFill>
        <p:spPr>
          <a:xfrm>
            <a:off x="4572000" y="1904999"/>
            <a:ext cx="7269018" cy="809625"/>
          </a:xfrm>
          <a:prstGeom prst="rect">
            <a:avLst/>
          </a:prstGeom>
        </p:spPr>
      </p:pic>
      <p:pic>
        <p:nvPicPr>
          <p:cNvPr id="172" name=""/>
          <p:cNvPicPr>
            <a:picLocks noChangeAspect="1"/>
          </p:cNvPicPr>
          <p:nvPr/>
        </p:nvPicPr>
        <p:blipFill rotWithShape="1">
          <a:blip r:embed="rId6"/>
          <a:srcRect l="21880" t="46250" r="46880" b="46810"/>
          <a:stretch>
            <a:fillRect/>
          </a:stretch>
        </p:blipFill>
        <p:spPr>
          <a:xfrm>
            <a:off x="1333500" y="2914649"/>
            <a:ext cx="5105400" cy="638175"/>
          </a:xfrm>
          <a:prstGeom prst="rect">
            <a:avLst/>
          </a:prstGeom>
        </p:spPr>
      </p:pic>
      <p:pic>
        <p:nvPicPr>
          <p:cNvPr id="173" name=""/>
          <p:cNvPicPr>
            <a:picLocks noChangeAspect="1"/>
          </p:cNvPicPr>
          <p:nvPr/>
        </p:nvPicPr>
        <p:blipFill rotWithShape="1">
          <a:blip r:embed="rId7"/>
          <a:srcRect l="21950" t="44030" r="46560" b="50000"/>
          <a:stretch>
            <a:fillRect/>
          </a:stretch>
        </p:blipFill>
        <p:spPr>
          <a:xfrm>
            <a:off x="1628774" y="5114925"/>
            <a:ext cx="8034227" cy="857250"/>
          </a:xfrm>
          <a:prstGeom prst="rect">
            <a:avLst/>
          </a:prstGeom>
        </p:spPr>
      </p:pic>
      <p:pic>
        <p:nvPicPr>
          <p:cNvPr id="175" name=""/>
          <p:cNvPicPr>
            <a:picLocks noChangeAspect="1"/>
          </p:cNvPicPr>
          <p:nvPr/>
        </p:nvPicPr>
        <p:blipFill rotWithShape="1">
          <a:blip r:embed="rId8"/>
          <a:srcRect l="27030" t="30830" r="46720" b="59720"/>
          <a:stretch>
            <a:fillRect/>
          </a:stretch>
        </p:blipFill>
        <p:spPr>
          <a:xfrm>
            <a:off x="2819401" y="4219575"/>
            <a:ext cx="3765176" cy="762001"/>
          </a:xfrm>
          <a:prstGeom prst="rect">
            <a:avLst/>
          </a:prstGeom>
        </p:spPr>
      </p:pic>
      <p:pic>
        <p:nvPicPr>
          <p:cNvPr id="174" name=""/>
          <p:cNvPicPr>
            <a:picLocks noChangeAspect="1"/>
          </p:cNvPicPr>
          <p:nvPr/>
        </p:nvPicPr>
        <p:blipFill rotWithShape="1">
          <a:blip r:embed="rId9"/>
          <a:srcRect l="21950" t="43750" r="47420" b="47220"/>
          <a:stretch>
            <a:fillRect/>
          </a:stretch>
        </p:blipFill>
        <p:spPr>
          <a:xfrm>
            <a:off x="4943475" y="3429000"/>
            <a:ext cx="6950615" cy="1152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31971" fill="hold"/>
                                        <p:tgtEl>
                                          <p:spTgt spid="1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971"/>
                            </p:stCondLst>
                            <p:childTnLst>
                              <p:par>
                                <p:cTn id="30" presetID="55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971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471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471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971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471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0000">
                <p:cTn id="58" fill="hold" display="0">
                  <p:stCondLst>
                    <p:cond delay="indefinite"/>
                  </p:stCondLst>
                </p:cTn>
                <p:tgtEl>
                  <p:spTgt spid="170"/>
                </p:tgtEl>
              </p:cMediaNode>
            </p:video>
          </p:childTnLst>
        </p:cTn>
      </p:par>
    </p:tnLst>
    <p:bldLst>
      <p:bldP spid="12" grpId="0" animBg="1"/>
      <p:bldP spid="19" grpId="1" animBg="1"/>
      <p:bldP spid="47" grpId="2"/>
      <p:bldP spid="23" grpId="3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97229" y="170778"/>
            <a:ext cx="4979593" cy="934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프로젝트 인사이트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7" name=""/>
          <p:cNvGrpSpPr/>
          <p:nvPr/>
        </p:nvGrpSpPr>
        <p:grpSpPr>
          <a:xfrm rot="0">
            <a:off x="3643674" y="950425"/>
            <a:ext cx="4459532" cy="5502152"/>
            <a:chOff x="3643674" y="950425"/>
            <a:chExt cx="4459532" cy="5502152"/>
          </a:xfrm>
        </p:grpSpPr>
        <p:grpSp>
          <p:nvGrpSpPr>
            <p:cNvPr id="91" name="그룹 10"/>
            <p:cNvGrpSpPr/>
            <p:nvPr/>
          </p:nvGrpSpPr>
          <p:grpSpPr>
            <a:xfrm rot="0">
              <a:off x="5070638" y="950425"/>
              <a:ext cx="3032568" cy="5502152"/>
              <a:chOff x="10401059" y="3074841"/>
              <a:chExt cx="3032568" cy="5502152"/>
            </a:xfrm>
          </p:grpSpPr>
          <p:sp>
            <p:nvSpPr>
              <p:cNvPr id="92" name="모서리가 둥근 직사각형 9"/>
              <p:cNvSpPr/>
              <p:nvPr/>
            </p:nvSpPr>
            <p:spPr>
              <a:xfrm>
                <a:off x="10401059" y="3372092"/>
                <a:ext cx="3032567" cy="5204901"/>
              </a:xfrm>
              <a:prstGeom prst="roundRect">
                <a:avLst>
                  <a:gd name="adj" fmla="val 11685"/>
                </a:avLst>
              </a:prstGeom>
              <a:solidFill>
                <a:schemeClr val="tx2">
                  <a:lumMod val="75000"/>
                </a:schemeClr>
              </a:solidFill>
              <a:ln w="44450">
                <a:noFill/>
              </a:ln>
              <a:effectLst>
                <a:outerShdw blurRad="393700" dist="1270000" dir="9600000" algn="tr" rotWithShape="0">
                  <a:prstClr val="black">
                    <a:alpha val="40000"/>
                  </a:prstClr>
                </a:outerShdw>
              </a:effectLst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3" name="모서리가 둥근 직사각형 8"/>
              <p:cNvSpPr/>
              <p:nvPr/>
            </p:nvSpPr>
            <p:spPr>
              <a:xfrm>
                <a:off x="10401060" y="3074841"/>
                <a:ext cx="3032567" cy="5399590"/>
              </a:xfrm>
              <a:prstGeom prst="roundRect">
                <a:avLst>
                  <a:gd name="adj" fmla="val 11685"/>
                </a:avLst>
              </a:prstGeom>
              <a:noFill/>
              <a:ln w="44450">
                <a:solidFill>
                  <a:schemeClr val="bg1"/>
                </a:solidFill>
              </a:ln>
              <a:effectLst/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>
                <a:bevelB w="0" h="425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42" name=""/>
            <p:cNvSpPr txBox="1"/>
            <p:nvPr/>
          </p:nvSpPr>
          <p:spPr>
            <a:xfrm rot="1608273">
              <a:off x="3643674" y="4111944"/>
              <a:ext cx="4121296" cy="36290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676767"/>
                  </a:solidFill>
                  <a:effectLst/>
                  <a:latin typeface="a찐빵M"/>
                  <a:ea typeface="a찐빵M"/>
                </a:rPr>
                <a:t> </a:t>
              </a:r>
              <a:r>
                <a:rPr lang="ko-KR" altLang="en-US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생활관 </a:t>
              </a:r>
              <a:r>
                <a:rPr lang="en-US" altLang="ko-KR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/</a:t>
              </a:r>
              <a:r>
                <a:rPr lang="ko-KR" altLang="en-US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 작전차량 </a:t>
              </a:r>
              <a:r>
                <a:rPr lang="en-US" altLang="ko-KR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/</a:t>
              </a:r>
              <a:r>
                <a:rPr lang="ko-KR" altLang="en-US" b="1">
                  <a:solidFill>
                    <a:srgbClr val="000000"/>
                  </a:solidFill>
                  <a:effectLst/>
                  <a:latin typeface="a찐빵M"/>
                  <a:ea typeface="a찐빵M"/>
                </a:rPr>
                <a:t> 해상작전 함선 등</a:t>
              </a:r>
              <a:endParaRPr lang="ko-KR" altLang="en-US" b="1">
                <a:solidFill>
                  <a:srgbClr val="000000"/>
                </a:solidFill>
                <a:effectLst/>
                <a:latin typeface="a찐빵M"/>
                <a:ea typeface="a찐빵M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641553" y="800647"/>
            <a:ext cx="4900440" cy="315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12"/>
          <p:cNvSpPr/>
          <p:nvPr/>
        </p:nvSpPr>
        <p:spPr>
          <a:xfrm>
            <a:off x="4236884" y="2441366"/>
            <a:ext cx="1859116" cy="1040026"/>
          </a:xfrm>
          <a:prstGeom prst="roundRect">
            <a:avLst>
              <a:gd name="adj" fmla="val 11685"/>
            </a:avLst>
          </a:prstGeom>
          <a:pattFill prst="shingle">
            <a:fgClr>
              <a:schemeClr val="accent4">
                <a:lumMod val="20000"/>
                <a:lumOff val="80000"/>
              </a:schemeClr>
            </a:fgClr>
            <a:bgClr>
              <a:srgbClr val="fbc621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4" lon="18083444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5" name="모서리가 둥근 직사각형 14"/>
          <p:cNvSpPr/>
          <p:nvPr/>
        </p:nvSpPr>
        <p:spPr>
          <a:xfrm>
            <a:off x="6438096" y="2386686"/>
            <a:ext cx="965891" cy="2160828"/>
          </a:xfrm>
          <a:prstGeom prst="roundRect">
            <a:avLst>
              <a:gd name="adj" fmla="val 11685"/>
            </a:avLst>
          </a:prstGeom>
          <a:pattFill prst="shingle">
            <a:fgClr>
              <a:srgbClr val="c4b4ac"/>
            </a:fgClr>
            <a:bgClr>
              <a:srgbClr val="ae978c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4" lon="18083444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6" name="모서리가 둥근 직사각형 13"/>
          <p:cNvSpPr/>
          <p:nvPr/>
        </p:nvSpPr>
        <p:spPr>
          <a:xfrm>
            <a:off x="5728808" y="2672502"/>
            <a:ext cx="965891" cy="2160828"/>
          </a:xfrm>
          <a:prstGeom prst="roundRect">
            <a:avLst>
              <a:gd name="adj" fmla="val 11685"/>
            </a:avLst>
          </a:prstGeom>
          <a:pattFill prst="shingle">
            <a:fgClr>
              <a:srgbClr val="69bdf1"/>
            </a:fgClr>
            <a:bgClr>
              <a:srgbClr val="2ca2ec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4" lon="18083444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7" name="모서리가 둥근 직사각형 15"/>
          <p:cNvSpPr/>
          <p:nvPr/>
        </p:nvSpPr>
        <p:spPr>
          <a:xfrm>
            <a:off x="6797291" y="3711651"/>
            <a:ext cx="2232785" cy="1040026"/>
          </a:xfrm>
          <a:prstGeom prst="roundRect">
            <a:avLst>
              <a:gd name="adj" fmla="val 11685"/>
            </a:avLst>
          </a:prstGeom>
          <a:pattFill prst="shingle">
            <a:fgClr>
              <a:srgbClr val="f42447"/>
            </a:fgClr>
            <a:bgClr>
              <a:srgbClr val="cf0a2c"/>
            </a:bgClr>
          </a:pattFill>
          <a:ln w="22225">
            <a:solidFill>
              <a:schemeClr val="bg1"/>
            </a:solidFill>
          </a:ln>
          <a:effectLst>
            <a:outerShdw blurRad="203200" dist="152400" dir="2700000" algn="tl" rotWithShape="0">
              <a:prstClr val="black">
                <a:alpha val="40000"/>
              </a:prstClr>
            </a:outerShdw>
          </a:effectLst>
          <a:scene3d>
            <a:camera prst="isometricOffAxis1Top">
              <a:rot lat="19670464" lon="18083444" rev="3818436"/>
            </a:camera>
            <a:lightRig rig="threePt" dir="t"/>
          </a:scene3d>
          <a:sp3d>
            <a:bevelB w="0" h="234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2" name="그룹 64"/>
          <p:cNvGrpSpPr/>
          <p:nvPr/>
        </p:nvGrpSpPr>
        <p:grpSpPr>
          <a:xfrm rot="0">
            <a:off x="3014960" y="1815281"/>
            <a:ext cx="2173838" cy="1127119"/>
            <a:chOff x="1322166" y="1369760"/>
            <a:chExt cx="3331669" cy="1990055"/>
          </a:xfrm>
        </p:grpSpPr>
        <p:sp>
          <p:nvSpPr>
            <p:cNvPr id="123" name="원호 58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4" name="직선 연결선 60"/>
            <p:cNvCxnSpPr/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61"/>
            <p:cNvCxnSpPr/>
            <p:nvPr/>
          </p:nvCxnSpPr>
          <p:spPr>
            <a:xfrm flipH="1" flipV="1">
              <a:off x="2711269" y="1447732"/>
              <a:ext cx="1942566" cy="1912083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67"/>
          <p:cNvGrpSpPr/>
          <p:nvPr/>
        </p:nvGrpSpPr>
        <p:grpSpPr>
          <a:xfrm rot="0" flipV="1">
            <a:off x="3339636" y="3769291"/>
            <a:ext cx="2756364" cy="1217006"/>
            <a:chOff x="1207866" y="1369760"/>
            <a:chExt cx="3838330" cy="1753366"/>
          </a:xfrm>
        </p:grpSpPr>
        <p:sp>
          <p:nvSpPr>
            <p:cNvPr id="128" name="원호 68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99425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9" name="직선 연결선 69"/>
            <p:cNvCxnSpPr/>
            <p:nvPr/>
          </p:nvCxnSpPr>
          <p:spPr>
            <a:xfrm>
              <a:off x="1207866" y="1369760"/>
              <a:ext cx="1357534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70"/>
            <p:cNvCxnSpPr/>
            <p:nvPr/>
          </p:nvCxnSpPr>
          <p:spPr>
            <a:xfrm flipH="1" flipV="1">
              <a:off x="2711269" y="1447732"/>
              <a:ext cx="2334927" cy="1675394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75"/>
          <p:cNvGrpSpPr/>
          <p:nvPr/>
        </p:nvGrpSpPr>
        <p:grpSpPr>
          <a:xfrm rot="0" flipH="1">
            <a:off x="6857078" y="2066247"/>
            <a:ext cx="1344713" cy="1326660"/>
            <a:chOff x="1322166" y="1369760"/>
            <a:chExt cx="4427666" cy="2396981"/>
          </a:xfrm>
        </p:grpSpPr>
        <p:sp>
          <p:nvSpPr>
            <p:cNvPr id="133" name="원호 76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4" name="직선 연결선 77"/>
            <p:cNvCxnSpPr/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78"/>
            <p:cNvCxnSpPr/>
            <p:nvPr/>
          </p:nvCxnSpPr>
          <p:spPr>
            <a:xfrm flipH="1" flipV="1">
              <a:off x="2711269" y="1447733"/>
              <a:ext cx="3038563" cy="2319008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그룹 81"/>
          <p:cNvGrpSpPr/>
          <p:nvPr/>
        </p:nvGrpSpPr>
        <p:grpSpPr>
          <a:xfrm rot="0" flipH="1" flipV="1">
            <a:off x="7760975" y="4398687"/>
            <a:ext cx="1182119" cy="896011"/>
            <a:chOff x="1207866" y="1369760"/>
            <a:chExt cx="2624740" cy="1413876"/>
          </a:xfrm>
        </p:grpSpPr>
        <p:sp>
          <p:nvSpPr>
            <p:cNvPr id="138" name="원호 82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99425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39" name="직선 연결선 83"/>
            <p:cNvCxnSpPr/>
            <p:nvPr/>
          </p:nvCxnSpPr>
          <p:spPr>
            <a:xfrm>
              <a:off x="1207866" y="1369760"/>
              <a:ext cx="1357534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84"/>
            <p:cNvCxnSpPr/>
            <p:nvPr/>
          </p:nvCxnSpPr>
          <p:spPr>
            <a:xfrm flipH="1" flipV="1">
              <a:off x="2711269" y="1447732"/>
              <a:ext cx="1121337" cy="1335904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"/>
          <p:cNvGrpSpPr/>
          <p:nvPr/>
        </p:nvGrpSpPr>
        <p:grpSpPr>
          <a:xfrm rot="0">
            <a:off x="717553" y="1485385"/>
            <a:ext cx="707172" cy="707171"/>
            <a:chOff x="717553" y="1485385"/>
            <a:chExt cx="707172" cy="707171"/>
          </a:xfrm>
        </p:grpSpPr>
        <p:sp>
          <p:nvSpPr>
            <p:cNvPr id="107" name="타원 17"/>
            <p:cNvSpPr/>
            <p:nvPr/>
          </p:nvSpPr>
          <p:spPr>
            <a:xfrm>
              <a:off x="717553" y="1485385"/>
              <a:ext cx="707172" cy="7071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5" name="타원 17"/>
            <p:cNvSpPr/>
            <p:nvPr/>
          </p:nvSpPr>
          <p:spPr>
            <a:xfrm>
              <a:off x="739655" y="1517289"/>
              <a:ext cx="651686" cy="642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4521" y="1574249"/>
            <a:ext cx="495356" cy="495356"/>
          </a:xfrm>
          <a:prstGeom prst="rect">
            <a:avLst/>
          </a:prstGeom>
        </p:spPr>
      </p:pic>
      <p:sp>
        <p:nvSpPr>
          <p:cNvPr id="146" name="TextBox 32"/>
          <p:cNvSpPr txBox="1"/>
          <p:nvPr/>
        </p:nvSpPr>
        <p:spPr>
          <a:xfrm rot="56006">
            <a:off x="1389609" y="1552818"/>
            <a:ext cx="1659073" cy="497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충격 감지센서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47" name=""/>
          <p:cNvSpPr txBox="1"/>
          <p:nvPr/>
        </p:nvSpPr>
        <p:spPr>
          <a:xfrm>
            <a:off x="1403230" y="2224419"/>
            <a:ext cx="2380401" cy="82167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함선 및 차량 충돌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,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 포탄낙하 등의 기반 붕괴 상황을 인식 가능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48" name="TextBox 32"/>
          <p:cNvSpPr txBox="1"/>
          <p:nvPr/>
        </p:nvSpPr>
        <p:spPr>
          <a:xfrm rot="56006">
            <a:off x="1487354" y="4725940"/>
            <a:ext cx="2055913" cy="497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기울기 감지센서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grpSp>
        <p:nvGrpSpPr>
          <p:cNvPr id="158" name=""/>
          <p:cNvGrpSpPr/>
          <p:nvPr/>
        </p:nvGrpSpPr>
        <p:grpSpPr>
          <a:xfrm rot="0">
            <a:off x="749735" y="4587761"/>
            <a:ext cx="707172" cy="707171"/>
            <a:chOff x="717553" y="1485385"/>
            <a:chExt cx="707172" cy="707171"/>
          </a:xfrm>
        </p:grpSpPr>
        <p:sp>
          <p:nvSpPr>
            <p:cNvPr id="159" name="타원 17"/>
            <p:cNvSpPr/>
            <p:nvPr/>
          </p:nvSpPr>
          <p:spPr>
            <a:xfrm>
              <a:off x="717553" y="1485385"/>
              <a:ext cx="707172" cy="7071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0" name="타원 17"/>
            <p:cNvSpPr/>
            <p:nvPr/>
          </p:nvSpPr>
          <p:spPr>
            <a:xfrm>
              <a:off x="739655" y="1517289"/>
              <a:ext cx="651686" cy="642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8343" y="4656309"/>
            <a:ext cx="504603" cy="504603"/>
          </a:xfrm>
          <a:prstGeom prst="rect">
            <a:avLst/>
          </a:prstGeom>
        </p:spPr>
      </p:pic>
      <p:sp>
        <p:nvSpPr>
          <p:cNvPr id="162" name=""/>
          <p:cNvSpPr txBox="1"/>
          <p:nvPr/>
        </p:nvSpPr>
        <p:spPr>
          <a:xfrm>
            <a:off x="1362038" y="5264739"/>
            <a:ext cx="4590848" cy="572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함선의 침몰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,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 지진 등의 상황을 감지하여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구호 프로세스 작동 가능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grpSp>
        <p:nvGrpSpPr>
          <p:cNvPr id="163" name=""/>
          <p:cNvGrpSpPr/>
          <p:nvPr/>
        </p:nvGrpSpPr>
        <p:grpSpPr>
          <a:xfrm rot="0">
            <a:off x="8318690" y="1697710"/>
            <a:ext cx="707172" cy="707171"/>
            <a:chOff x="717553" y="1485385"/>
            <a:chExt cx="707172" cy="707171"/>
          </a:xfrm>
        </p:grpSpPr>
        <p:sp>
          <p:nvSpPr>
            <p:cNvPr id="164" name="타원 17"/>
            <p:cNvSpPr/>
            <p:nvPr/>
          </p:nvSpPr>
          <p:spPr>
            <a:xfrm>
              <a:off x="717553" y="1485385"/>
              <a:ext cx="707172" cy="7071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5" name="타원 17"/>
            <p:cNvSpPr/>
            <p:nvPr/>
          </p:nvSpPr>
          <p:spPr>
            <a:xfrm>
              <a:off x="739655" y="1517289"/>
              <a:ext cx="651686" cy="642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166" name=""/>
          <p:cNvGrpSpPr/>
          <p:nvPr/>
        </p:nvGrpSpPr>
        <p:grpSpPr>
          <a:xfrm rot="0">
            <a:off x="9058495" y="4878875"/>
            <a:ext cx="707172" cy="707171"/>
            <a:chOff x="717553" y="1485385"/>
            <a:chExt cx="707172" cy="707171"/>
          </a:xfrm>
        </p:grpSpPr>
        <p:sp>
          <p:nvSpPr>
            <p:cNvPr id="167" name="타원 17"/>
            <p:cNvSpPr/>
            <p:nvPr/>
          </p:nvSpPr>
          <p:spPr>
            <a:xfrm>
              <a:off x="717553" y="1485385"/>
              <a:ext cx="707172" cy="70717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8" name="타원 17"/>
            <p:cNvSpPr/>
            <p:nvPr/>
          </p:nvSpPr>
          <p:spPr>
            <a:xfrm>
              <a:off x="739655" y="1517289"/>
              <a:ext cx="651686" cy="6424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6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154326" y="4979972"/>
            <a:ext cx="486110" cy="486110"/>
          </a:xfrm>
          <a:prstGeom prst="rect">
            <a:avLst/>
          </a:prstGeom>
        </p:spPr>
      </p:pic>
      <p:sp>
        <p:nvSpPr>
          <p:cNvPr id="170" name="TextBox 32"/>
          <p:cNvSpPr txBox="1"/>
          <p:nvPr/>
        </p:nvSpPr>
        <p:spPr>
          <a:xfrm rot="56006">
            <a:off x="9846329" y="4997354"/>
            <a:ext cx="1659073" cy="497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불꽃 감지센서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72" name=""/>
          <p:cNvSpPr txBox="1"/>
          <p:nvPr/>
        </p:nvSpPr>
        <p:spPr>
          <a:xfrm>
            <a:off x="7291132" y="5663295"/>
            <a:ext cx="4306508" cy="573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예민한 반응을 보이는 불꽃감지 센서를 통해 화재 상황을 인식 가능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pic>
        <p:nvPicPr>
          <p:cNvPr id="17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05277" y="1780313"/>
            <a:ext cx="495356" cy="495356"/>
          </a:xfrm>
          <a:prstGeom prst="rect">
            <a:avLst/>
          </a:prstGeom>
        </p:spPr>
      </p:pic>
      <p:sp>
        <p:nvSpPr>
          <p:cNvPr id="174" name="TextBox 32"/>
          <p:cNvSpPr txBox="1"/>
          <p:nvPr/>
        </p:nvSpPr>
        <p:spPr>
          <a:xfrm rot="56006">
            <a:off x="9101714" y="1792885"/>
            <a:ext cx="1659073" cy="50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포토 인터럽트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75" name=""/>
          <p:cNvSpPr txBox="1"/>
          <p:nvPr/>
        </p:nvSpPr>
        <p:spPr>
          <a:xfrm>
            <a:off x="7621441" y="2465395"/>
            <a:ext cx="4166699" cy="131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연기가 자욱해져서 포토인터럽트의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LED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를 차단할 경우 작동하여 화재 진원지가 아닌 곳이라 할지라도 감지 가능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 algn="r">
              <a:defRPr/>
            </a:pP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 algn="r">
              <a:defRPr/>
            </a:pP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(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향후 연기센서로 교체예정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)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sp>
        <p:nvSpPr>
          <p:cNvPr id="176" name="직사각형 2"/>
          <p:cNvSpPr/>
          <p:nvPr/>
        </p:nvSpPr>
        <p:spPr>
          <a:xfrm>
            <a:off x="2068605" y="1959132"/>
            <a:ext cx="9228174" cy="3374313"/>
          </a:xfrm>
          <a:prstGeom prst="rect">
            <a:avLst/>
          </a:prstGeom>
          <a:solidFill>
            <a:schemeClr val="bg2">
              <a:lumMod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3600">
                <a:latin typeface="a찐빵M"/>
                <a:ea typeface="a찐빵M"/>
              </a:rPr>
              <a:t> 상황을 인식하면</a:t>
            </a:r>
            <a:r>
              <a:rPr lang="en-US" altLang="ko-KR" sz="3600">
                <a:latin typeface="a찐빵M"/>
                <a:ea typeface="a찐빵M"/>
              </a:rPr>
              <a:t>..?</a:t>
            </a:r>
            <a:r>
              <a:rPr lang="ko-KR" altLang="en-US" sz="3600">
                <a:latin typeface="a찐빵M"/>
                <a:ea typeface="a찐빵M"/>
              </a:rPr>
              <a:t> </a:t>
            </a:r>
            <a:endParaRPr lang="ko-KR" altLang="en-US" sz="3600">
              <a:latin typeface="a찐빵M"/>
              <a:ea typeface="a찐빵M"/>
            </a:endParaRPr>
          </a:p>
          <a:p>
            <a:pPr algn="ctr">
              <a:defRPr/>
            </a:pPr>
            <a:endParaRPr lang="ko-KR" altLang="en-US"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>
                <a:latin typeface="a찐빵M"/>
                <a:ea typeface="a찐빵M"/>
              </a:rPr>
              <a:t>□ </a:t>
            </a:r>
            <a:r>
              <a:rPr lang="en-US" altLang="ko-KR">
                <a:latin typeface="a찐빵M"/>
                <a:ea typeface="a찐빵M"/>
              </a:rPr>
              <a:t>“</a:t>
            </a:r>
            <a:r>
              <a:rPr lang="ko-KR" altLang="en-US">
                <a:latin typeface="a찐빵M"/>
                <a:ea typeface="a찐빵M"/>
              </a:rPr>
              <a:t>재인</a:t>
            </a:r>
            <a:r>
              <a:rPr lang="en-US" altLang="ko-KR">
                <a:latin typeface="a찐빵M"/>
                <a:ea typeface="a찐빵M"/>
              </a:rPr>
              <a:t>;</a:t>
            </a:r>
            <a:r>
              <a:rPr lang="ko-KR" altLang="en-US">
                <a:latin typeface="a찐빵M"/>
                <a:ea typeface="a찐빵M"/>
              </a:rPr>
              <a:t>문</a:t>
            </a:r>
            <a:r>
              <a:rPr lang="en-US" altLang="ko-KR">
                <a:latin typeface="a찐빵M"/>
                <a:ea typeface="a찐빵M"/>
              </a:rPr>
              <a:t>”(</a:t>
            </a:r>
            <a:r>
              <a:rPr lang="ko-KR" altLang="en-US">
                <a:latin typeface="a찐빵M"/>
                <a:ea typeface="a찐빵M"/>
              </a:rPr>
              <a:t>가칭</a:t>
            </a:r>
            <a:r>
              <a:rPr lang="en-US" altLang="ko-KR">
                <a:latin typeface="a찐빵M"/>
                <a:ea typeface="a찐빵M"/>
              </a:rPr>
              <a:t>)</a:t>
            </a:r>
            <a:r>
              <a:rPr lang="ko-KR" altLang="en-US">
                <a:latin typeface="a찐빵M"/>
                <a:ea typeface="a찐빵M"/>
              </a:rPr>
              <a:t>이 비상개폐 </a:t>
            </a:r>
            <a:r>
              <a:rPr lang="ko-KR" altLang="en-US">
                <a:solidFill>
                  <a:srgbClr val="d78509"/>
                </a:solidFill>
                <a:latin typeface="a찐빵M"/>
                <a:ea typeface="a찐빵M"/>
              </a:rPr>
              <a:t>소리를 내면서 출입문을 자동으로 열어</a:t>
            </a:r>
            <a:r>
              <a:rPr lang="ko-KR" altLang="en-US">
                <a:latin typeface="a찐빵M"/>
                <a:ea typeface="a찐빵M"/>
              </a:rPr>
              <a:t>준다</a:t>
            </a:r>
            <a:r>
              <a:rPr lang="en-US" altLang="ko-KR">
                <a:latin typeface="a찐빵M"/>
                <a:ea typeface="a찐빵M"/>
              </a:rPr>
              <a:t>.</a:t>
            </a:r>
            <a:endParaRPr lang="en-US" altLang="ko-KR">
              <a:latin typeface="a찐빵M"/>
              <a:ea typeface="a찐빵M"/>
            </a:endParaRPr>
          </a:p>
          <a:p>
            <a:pPr algn="ctr">
              <a:defRPr/>
            </a:pPr>
            <a:endParaRPr lang="ko-KR" altLang="en-US"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>
                <a:latin typeface="a찐빵M"/>
                <a:ea typeface="a찐빵M"/>
              </a:rPr>
              <a:t>□ 릴레이 모듈이 재난상황을 접수 받으면 </a:t>
            </a:r>
            <a:r>
              <a:rPr lang="ko-KR" altLang="en-US">
                <a:solidFill>
                  <a:srgbClr val="d78509"/>
                </a:solidFill>
                <a:latin typeface="a찐빵M"/>
                <a:ea typeface="a찐빵M"/>
              </a:rPr>
              <a:t>비상 전류를 제외한 전기를 차단</a:t>
            </a:r>
            <a:r>
              <a:rPr lang="ko-KR" altLang="en-US">
                <a:latin typeface="a찐빵M"/>
                <a:ea typeface="a찐빵M"/>
              </a:rPr>
              <a:t> 시켜준다</a:t>
            </a:r>
            <a:r>
              <a:rPr lang="en-US" altLang="ko-KR">
                <a:latin typeface="a찐빵M"/>
                <a:ea typeface="a찐빵M"/>
              </a:rPr>
              <a:t>.</a:t>
            </a:r>
            <a:endParaRPr lang="en-US" altLang="ko-KR">
              <a:latin typeface="a찐빵M"/>
              <a:ea typeface="a찐빵M"/>
            </a:endParaRPr>
          </a:p>
          <a:p>
            <a:pPr algn="ctr">
              <a:defRPr/>
            </a:pPr>
            <a:br>
              <a:rPr lang="ko-KR" altLang="en-US">
                <a:latin typeface="a찐빵M"/>
                <a:ea typeface="a찐빵M"/>
              </a:rPr>
            </a:br>
            <a:r>
              <a:rPr lang="ko-KR" altLang="en-US">
                <a:latin typeface="a찐빵M"/>
                <a:ea typeface="a찐빵M"/>
              </a:rPr>
              <a:t>□ </a:t>
            </a:r>
            <a:r>
              <a:rPr lang="ko-KR" altLang="en-US">
                <a:solidFill>
                  <a:srgbClr val="d78509"/>
                </a:solidFill>
                <a:latin typeface="a찐빵M"/>
                <a:ea typeface="a찐빵M"/>
              </a:rPr>
              <a:t>비상대피로에 </a:t>
            </a:r>
            <a:r>
              <a:rPr lang="en-US" altLang="ko-KR">
                <a:solidFill>
                  <a:srgbClr val="d78509"/>
                </a:solidFill>
                <a:latin typeface="a찐빵M"/>
                <a:ea typeface="a찐빵M"/>
              </a:rPr>
              <a:t>LED</a:t>
            </a:r>
            <a:r>
              <a:rPr lang="ko-KR" altLang="en-US">
                <a:solidFill>
                  <a:srgbClr val="d78509"/>
                </a:solidFill>
                <a:latin typeface="a찐빵M"/>
                <a:ea typeface="a찐빵M"/>
              </a:rPr>
              <a:t> 전등이 점멸</a:t>
            </a:r>
            <a:r>
              <a:rPr lang="ko-KR" altLang="en-US">
                <a:latin typeface="a찐빵M"/>
                <a:ea typeface="a찐빵M"/>
              </a:rPr>
              <a:t>되면서 탈출로를 보여준다</a:t>
            </a:r>
            <a:r>
              <a:rPr lang="en-US" altLang="ko-KR">
                <a:latin typeface="a찐빵M"/>
                <a:ea typeface="a찐빵M"/>
              </a:rPr>
              <a:t>.</a:t>
            </a:r>
            <a:endParaRPr lang="en-US" altLang="ko-KR">
              <a:latin typeface="a찐빵M"/>
              <a:ea typeface="a찐빵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36" presetClass="entr" presetSubtype="1" fill="hold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3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42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56" presetClass="entr" presetSubtype="4" fill="hold" grpId="9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up)" mc:Ignorable="hp" hp:hslFilter="wave(up)">
                                      <p:cBhvr>
                                        <p:cTn id="5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42" presetClass="entr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75" presetClass="entr" presetSubtype="1" fill="hold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7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0"/>
                            </p:stCondLst>
                            <p:childTnLst>
                              <p:par>
                                <p:cTn id="88" presetID="42" presetClass="entr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2000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94" presetClass="entr" presetSubtype="4" fill="hold" grpId="16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up)" mc:Ignorable="hp" hp:hslFilter="wave(up)">
                                      <p:cBhvr>
                                        <p:cTn id="9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2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grpId="2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grpId="2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77" grpId="4" animBg="1"/>
      <p:bldP spid="94" grpId="5" animBg="1"/>
      <p:bldP spid="149" grpId="6" animBg="1"/>
      <p:bldP spid="146" grpId="7" animBg="1"/>
      <p:bldP spid="96" grpId="8" animBg="1"/>
      <p:bldP spid="127" grpId="9" animBg="1"/>
      <p:bldP spid="148" grpId="10" animBg="1"/>
      <p:bldP spid="158" grpId="11" animBg="1"/>
      <p:bldP spid="95" grpId="12" animBg="1"/>
      <p:bldP spid="163" grpId="13" animBg="1"/>
      <p:bldP spid="174" grpId="14" animBg="1"/>
      <p:bldP spid="97" grpId="15" animBg="1"/>
      <p:bldP spid="137" grpId="16" animBg="1"/>
      <p:bldP spid="166" grpId="17" animBg="1"/>
      <p:bldP spid="170" grpId="18" animBg="1"/>
      <p:bldP spid="147" grpId="19" animBg="1"/>
      <p:bldP spid="162" grpId="20" animBg="1"/>
      <p:bldP spid="175" grpId="21" animBg="1"/>
      <p:bldP spid="172" grpId="22" animBg="1"/>
      <p:bldP spid="176" grpId="23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02557" y="235181"/>
            <a:ext cx="5656369" cy="934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작동 매커니즘 및 기대효과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76185" y="768275"/>
            <a:ext cx="4907180" cy="31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사다리꼴 175"/>
          <p:cNvSpPr/>
          <p:nvPr/>
        </p:nvSpPr>
        <p:spPr>
          <a:xfrm>
            <a:off x="8562591" y="3074523"/>
            <a:ext cx="1044224" cy="994089"/>
          </a:xfrm>
          <a:prstGeom prst="trapezoid">
            <a:avLst>
              <a:gd name="adj" fmla="val 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자유형 108"/>
          <p:cNvSpPr/>
          <p:nvPr/>
        </p:nvSpPr>
        <p:spPr>
          <a:xfrm flipH="1">
            <a:off x="8559547" y="4045996"/>
            <a:ext cx="1997083" cy="2664043"/>
          </a:xfrm>
          <a:custGeom>
            <a:avLst/>
            <a:gdLst>
              <a:gd name="connsiteX0" fmla="*/ 2228274 w 2228274"/>
              <a:gd name="connsiteY0" fmla="*/ 0 h 2799228"/>
              <a:gd name="connsiteX1" fmla="*/ 1077495 w 2228274"/>
              <a:gd name="connsiteY1" fmla="*/ 0 h 2799228"/>
              <a:gd name="connsiteX2" fmla="*/ 0 w 2228274"/>
              <a:gd name="connsiteY2" fmla="*/ 2799228 h 2799228"/>
              <a:gd name="connsiteX3" fmla="*/ 1467438 w 2228274"/>
              <a:gd name="connsiteY3" fmla="*/ 2799228 h 279922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274" h="2799228">
                <a:moveTo>
                  <a:pt x="2228274" y="0"/>
                </a:moveTo>
                <a:lnTo>
                  <a:pt x="1077495" y="0"/>
                </a:lnTo>
                <a:lnTo>
                  <a:pt x="0" y="2799228"/>
                </a:lnTo>
                <a:lnTo>
                  <a:pt x="1467438" y="2799228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0" name="사다리꼴 7"/>
          <p:cNvSpPr/>
          <p:nvPr/>
        </p:nvSpPr>
        <p:spPr>
          <a:xfrm>
            <a:off x="5476491" y="3050644"/>
            <a:ext cx="1203260" cy="1009650"/>
          </a:xfrm>
          <a:prstGeom prst="trapezoid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  <a:effectLst/>
            </a:endParaRPr>
          </a:p>
        </p:txBody>
      </p:sp>
      <p:sp>
        <p:nvSpPr>
          <p:cNvPr id="154" name="사다리꼴 111"/>
          <p:cNvSpPr/>
          <p:nvPr/>
        </p:nvSpPr>
        <p:spPr>
          <a:xfrm rot="21600000" flipH="1">
            <a:off x="2756599" y="3064683"/>
            <a:ext cx="1044224" cy="994089"/>
          </a:xfrm>
          <a:prstGeom prst="trapezoid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5" name="자유형 112"/>
          <p:cNvSpPr/>
          <p:nvPr/>
        </p:nvSpPr>
        <p:spPr>
          <a:xfrm rot="21600000">
            <a:off x="1758920" y="4064063"/>
            <a:ext cx="2055309" cy="2627480"/>
          </a:xfrm>
          <a:custGeom>
            <a:avLst/>
            <a:gdLst>
              <a:gd name="connsiteX0" fmla="*/ 2228274 w 2228274"/>
              <a:gd name="connsiteY0" fmla="*/ 0 h 2799228"/>
              <a:gd name="connsiteX1" fmla="*/ 1077495 w 2228274"/>
              <a:gd name="connsiteY1" fmla="*/ 0 h 2799228"/>
              <a:gd name="connsiteX2" fmla="*/ 0 w 2228274"/>
              <a:gd name="connsiteY2" fmla="*/ 2799228 h 2799228"/>
              <a:gd name="connsiteX3" fmla="*/ 1467438 w 2228274"/>
              <a:gd name="connsiteY3" fmla="*/ 2799228 h 279922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274" h="2799228">
                <a:moveTo>
                  <a:pt x="2228274" y="0"/>
                </a:moveTo>
                <a:lnTo>
                  <a:pt x="1077495" y="0"/>
                </a:lnTo>
                <a:lnTo>
                  <a:pt x="0" y="2799228"/>
                </a:lnTo>
                <a:lnTo>
                  <a:pt x="1467438" y="279922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0" name="직사각형 4"/>
          <p:cNvSpPr/>
          <p:nvPr/>
        </p:nvSpPr>
        <p:spPr>
          <a:xfrm>
            <a:off x="0" y="3057525"/>
            <a:ext cx="12192000" cy="1009650"/>
          </a:xfrm>
          <a:prstGeom prst="rect">
            <a:avLst/>
          </a:prstGeom>
          <a:gradFill>
            <a:gsLst>
              <a:gs pos="0">
                <a:schemeClr val="tx1">
                  <a:alpha val="8000"/>
                </a:schemeClr>
              </a:gs>
              <a:gs pos="100000">
                <a:schemeClr val="tx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1" name="TextBox 32"/>
          <p:cNvSpPr txBox="1"/>
          <p:nvPr/>
        </p:nvSpPr>
        <p:spPr>
          <a:xfrm>
            <a:off x="8727541" y="4509023"/>
            <a:ext cx="2631973" cy="1558253"/>
          </a:xfrm>
          <a:prstGeom prst="rect">
            <a:avLst/>
          </a:prstGeom>
          <a:gradFill flip="xy" rotWithShape="1">
            <a:gsLst>
              <a:gs pos="0">
                <a:srgbClr val="0d0d0d">
                  <a:alpha val="100000"/>
                </a:srgbClr>
              </a:gs>
              <a:gs pos="100000">
                <a:srgbClr val="595959">
                  <a:alpha val="45000"/>
                </a:srgbClr>
              </a:gs>
            </a:gsLst>
            <a:lin ang="5400000" scaled="1"/>
            <a:tileRect/>
          </a:gradFill>
          <a:effectLst>
            <a:softEdge rad="635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□ 불꽃 감지센서가 화재     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    상황을 인식</a:t>
            </a:r>
            <a:r>
              <a:rPr lang="en-US" altLang="ko-KR" sz="1600">
                <a:solidFill>
                  <a:srgbClr val="ffffff"/>
                </a:solidFill>
                <a:latin typeface="a찐빵M"/>
                <a:ea typeface="a찐빵M"/>
              </a:rPr>
              <a:t>.</a:t>
            </a:r>
            <a:endParaRPr lang="en-US" altLang="ko-KR" sz="1600">
              <a:solidFill>
                <a:srgbClr val="ffffff"/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□ 포토 인터럽트를 통해   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    자욱해진 연기를 인식</a:t>
            </a:r>
            <a:r>
              <a:rPr lang="en-US" altLang="ko-KR" sz="1600">
                <a:solidFill>
                  <a:srgbClr val="ffffff"/>
                </a:solidFill>
                <a:latin typeface="a찐빵M"/>
                <a:ea typeface="a찐빵M"/>
              </a:rPr>
              <a:t>.</a:t>
            </a:r>
            <a:endParaRPr lang="en-US" altLang="ko-KR" sz="1600">
              <a:solidFill>
                <a:srgbClr val="ffffff"/>
              </a:solidFill>
              <a:latin typeface="a찐빵M"/>
              <a:ea typeface="a찐빵M"/>
            </a:endParaRPr>
          </a:p>
        </p:txBody>
      </p:sp>
      <p:grpSp>
        <p:nvGrpSpPr>
          <p:cNvPr id="172" name=""/>
          <p:cNvGrpSpPr/>
          <p:nvPr/>
        </p:nvGrpSpPr>
        <p:grpSpPr>
          <a:xfrm rot="0">
            <a:off x="4589385" y="4057649"/>
            <a:ext cx="2993624" cy="2652388"/>
            <a:chOff x="4589385" y="4057649"/>
            <a:chExt cx="2993624" cy="2652388"/>
          </a:xfrm>
        </p:grpSpPr>
        <p:sp>
          <p:nvSpPr>
            <p:cNvPr id="153" name="사다리꼴 5"/>
            <p:cNvSpPr/>
            <p:nvPr/>
          </p:nvSpPr>
          <p:spPr>
            <a:xfrm>
              <a:off x="4589385" y="4057649"/>
              <a:ext cx="2993624" cy="2652388"/>
            </a:xfrm>
            <a:prstGeom prst="trapezoid">
              <a:avLst>
                <a:gd name="adj" fmla="val 33406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64" name="TextBox 32"/>
            <p:cNvSpPr txBox="1"/>
            <p:nvPr/>
          </p:nvSpPr>
          <p:spPr>
            <a:xfrm>
              <a:off x="4904811" y="4091064"/>
              <a:ext cx="2382378" cy="242213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자동으로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d78509"/>
                  </a:solidFill>
                  <a:latin typeface="a찐빵M"/>
                  <a:ea typeface="a찐빵M"/>
                </a:rPr>
                <a:t>문을 열어</a:t>
              </a: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준다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en-US" altLang="ko-KR" b="1">
                  <a:solidFill>
                    <a:srgbClr val="ffffff"/>
                  </a:solidFill>
                  <a:latin typeface="a찐빵M"/>
                  <a:ea typeface="a찐빵M"/>
                </a:rPr>
                <a:t>*</a:t>
              </a:r>
              <a:endParaRPr lang="en-US" altLang="ko-KR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비상</a:t>
              </a:r>
              <a:r>
                <a:rPr lang="ko-KR" altLang="en-US" b="1">
                  <a:solidFill>
                    <a:srgbClr val="d78509"/>
                  </a:solidFill>
                  <a:latin typeface="a찐빵M"/>
                  <a:ea typeface="a찐빵M"/>
                </a:rPr>
                <a:t>탈출로를 점등</a:t>
              </a:r>
              <a:endParaRPr lang="ko-KR" altLang="en-US" b="1">
                <a:solidFill>
                  <a:srgbClr val="d78509"/>
                </a:solidFill>
                <a:latin typeface="a찐빵M"/>
                <a:ea typeface="a찐빵M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en-US" altLang="ko-KR" b="1">
                  <a:solidFill>
                    <a:srgbClr val="ffffff"/>
                  </a:solidFill>
                  <a:latin typeface="a찐빵M"/>
                  <a:ea typeface="a찐빵M"/>
                </a:rPr>
                <a:t>*</a:t>
              </a:r>
              <a:endParaRPr lang="en-US" altLang="ko-KR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spcBef>
                  <a:spcPts val="0"/>
                </a:spcBef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릴레이모듈이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d78509"/>
                  </a:solidFill>
                  <a:latin typeface="a찐빵M"/>
                  <a:ea typeface="a찐빵M"/>
                </a:rPr>
                <a:t>전기를 차단</a:t>
              </a: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한다</a:t>
              </a:r>
              <a:r>
                <a:rPr lang="en-US" altLang="ko-KR" b="1">
                  <a:solidFill>
                    <a:srgbClr val="ffffff"/>
                  </a:solidFill>
                  <a:latin typeface="a찐빵M"/>
                  <a:ea typeface="a찐빵M"/>
                </a:rPr>
                <a:t>.</a:t>
              </a:r>
              <a:endParaRPr lang="en-US" altLang="ko-KR" b="1">
                <a:solidFill>
                  <a:srgbClr val="ffffff"/>
                </a:solidFill>
                <a:latin typeface="a찐빵M"/>
                <a:ea typeface="a찐빵M"/>
              </a:endParaRPr>
            </a:p>
          </p:txBody>
        </p:sp>
      </p:grpSp>
      <p:sp>
        <p:nvSpPr>
          <p:cNvPr id="165" name="TextBox 32"/>
          <p:cNvSpPr txBox="1"/>
          <p:nvPr/>
        </p:nvSpPr>
        <p:spPr>
          <a:xfrm>
            <a:off x="1049374" y="4311409"/>
            <a:ext cx="2506669" cy="1556591"/>
          </a:xfrm>
          <a:prstGeom prst="rect">
            <a:avLst/>
          </a:prstGeom>
          <a:gradFill flip="xy" rotWithShape="1">
            <a:gsLst>
              <a:gs pos="0">
                <a:srgbClr val="0d0d0d">
                  <a:alpha val="100000"/>
                </a:srgbClr>
              </a:gs>
              <a:gs pos="100000">
                <a:srgbClr val="595959">
                  <a:alpha val="50000"/>
                </a:srgbClr>
              </a:gs>
            </a:gsLst>
            <a:lin ang="5400000" scaled="1"/>
            <a:tileRect/>
          </a:gra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□ 충격 감지센서가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    충돌상황을 인식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□ 기울기 감지센서가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600">
                <a:solidFill>
                  <a:srgbClr val="ffffff"/>
                </a:solidFill>
                <a:latin typeface="a찐빵M"/>
                <a:ea typeface="a찐빵M"/>
              </a:rPr>
              <a:t>선박의 충돌 상황을 인식</a:t>
            </a:r>
            <a:endParaRPr lang="ko-KR" altLang="en-US" sz="1600">
              <a:solidFill>
                <a:srgbClr val="ffffff"/>
              </a:solidFill>
              <a:latin typeface="a찐빵M"/>
              <a:ea typeface="a찐빵M"/>
            </a:endParaRPr>
          </a:p>
        </p:txBody>
      </p:sp>
      <p:grpSp>
        <p:nvGrpSpPr>
          <p:cNvPr id="173" name=""/>
          <p:cNvGrpSpPr/>
          <p:nvPr/>
        </p:nvGrpSpPr>
        <p:grpSpPr>
          <a:xfrm rot="0">
            <a:off x="4904811" y="1372817"/>
            <a:ext cx="2382378" cy="1687035"/>
            <a:chOff x="4904811" y="1363292"/>
            <a:chExt cx="2382378" cy="1687035"/>
          </a:xfrm>
        </p:grpSpPr>
        <p:sp>
          <p:nvSpPr>
            <p:cNvPr id="151" name="사다리꼴 6"/>
            <p:cNvSpPr/>
            <p:nvPr/>
          </p:nvSpPr>
          <p:spPr>
            <a:xfrm>
              <a:off x="5484845" y="1926377"/>
              <a:ext cx="1203260" cy="1123950"/>
            </a:xfrm>
            <a:prstGeom prst="trapezoid">
              <a:avLst>
                <a:gd name="adj" fmla="val 25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52" name="이등변 삼각형 8"/>
            <p:cNvSpPr/>
            <p:nvPr/>
          </p:nvSpPr>
          <p:spPr>
            <a:xfrm>
              <a:off x="5484845" y="1363292"/>
              <a:ext cx="1203260" cy="5715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effectLst/>
              </a:endParaRPr>
            </a:p>
          </p:txBody>
        </p:sp>
        <p:sp>
          <p:nvSpPr>
            <p:cNvPr id="166" name="TextBox 32"/>
            <p:cNvSpPr txBox="1"/>
            <p:nvPr/>
          </p:nvSpPr>
          <p:spPr>
            <a:xfrm>
              <a:off x="4904811" y="1721248"/>
              <a:ext cx="2382378" cy="905747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인명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 algn="ctr">
                <a:lnSpc>
                  <a:spcPct val="150000"/>
                </a:lnSpc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구출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</p:txBody>
        </p:sp>
      </p:grpSp>
      <p:grpSp>
        <p:nvGrpSpPr>
          <p:cNvPr id="170" name=""/>
          <p:cNvGrpSpPr/>
          <p:nvPr/>
        </p:nvGrpSpPr>
        <p:grpSpPr>
          <a:xfrm rot="0">
            <a:off x="1545978" y="1866546"/>
            <a:ext cx="2431133" cy="1294442"/>
            <a:chOff x="1545978" y="1866546"/>
            <a:chExt cx="2431133" cy="1294442"/>
          </a:xfrm>
        </p:grpSpPr>
        <p:sp>
          <p:nvSpPr>
            <p:cNvPr id="156" name="막힌 원호 113"/>
            <p:cNvSpPr/>
            <p:nvPr/>
          </p:nvSpPr>
          <p:spPr>
            <a:xfrm rot="21600000" flipH="1">
              <a:off x="1731875" y="1967113"/>
              <a:ext cx="2245236" cy="1193875"/>
            </a:xfrm>
            <a:prstGeom prst="blockArc">
              <a:avLst>
                <a:gd name="adj1" fmla="val 10632201"/>
                <a:gd name="adj2" fmla="val 14908160"/>
                <a:gd name="adj3" fmla="val 3857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자유형 114"/>
            <p:cNvSpPr/>
            <p:nvPr/>
          </p:nvSpPr>
          <p:spPr>
            <a:xfrm rot="21600000" flipV="1">
              <a:off x="2198156" y="1979081"/>
              <a:ext cx="1548547" cy="630430"/>
            </a:xfrm>
            <a:custGeom>
              <a:avLst/>
              <a:gdLst>
                <a:gd name="connsiteX0" fmla="*/ 886821 w 1548547"/>
                <a:gd name="connsiteY0" fmla="*/ 557529 h 557529"/>
                <a:gd name="connsiteX1" fmla="*/ 0 w 1548547"/>
                <a:gd name="connsiteY1" fmla="*/ 557529 h 557529"/>
                <a:gd name="connsiteX2" fmla="*/ 0 w 1548547"/>
                <a:gd name="connsiteY2" fmla="*/ 0 h 557529"/>
                <a:gd name="connsiteX3" fmla="*/ 1548547 w 1548547"/>
                <a:gd name="connsiteY3" fmla="*/ 0 h 557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547" h="557529">
                  <a:moveTo>
                    <a:pt x="886821" y="557529"/>
                  </a:moveTo>
                  <a:lnTo>
                    <a:pt x="0" y="557529"/>
                  </a:lnTo>
                  <a:lnTo>
                    <a:pt x="0" y="0"/>
                  </a:lnTo>
                  <a:lnTo>
                    <a:pt x="1548547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8" name="평행 사변형 115"/>
            <p:cNvSpPr/>
            <p:nvPr/>
          </p:nvSpPr>
          <p:spPr>
            <a:xfrm rot="21600000">
              <a:off x="2756600" y="2593582"/>
              <a:ext cx="1220511" cy="471750"/>
            </a:xfrm>
            <a:prstGeom prst="parallelogram">
              <a:avLst>
                <a:gd name="adj" fmla="val 36287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9" name="이등변 삼각형 155"/>
            <p:cNvSpPr/>
            <p:nvPr/>
          </p:nvSpPr>
          <p:spPr>
            <a:xfrm rot="16200000" flipH="1">
              <a:off x="1519081" y="1893443"/>
              <a:ext cx="848848" cy="795054"/>
            </a:xfrm>
            <a:custGeom>
              <a:avLst/>
              <a:gdLst>
                <a:gd name="connsiteX0" fmla="*/ 0 w 747413"/>
                <a:gd name="connsiteY0" fmla="*/ 614321 h 614321"/>
                <a:gd name="connsiteX1" fmla="*/ 483972 w 747413"/>
                <a:gd name="connsiteY1" fmla="*/ 0 h 614321"/>
                <a:gd name="connsiteX2" fmla="*/ 747413 w 747413"/>
                <a:gd name="connsiteY2" fmla="*/ 614321 h 614321"/>
                <a:gd name="connsiteX3" fmla="*/ 0 w 747413"/>
                <a:gd name="connsiteY3" fmla="*/ 614321 h 614321"/>
                <a:gd name="connsiteX0" fmla="*/ 0 w 747413"/>
                <a:gd name="connsiteY0" fmla="*/ 700046 h 700046"/>
                <a:gd name="connsiteX1" fmla="*/ 483972 w 747413"/>
                <a:gd name="connsiteY1" fmla="*/ 0 h 700046"/>
                <a:gd name="connsiteX2" fmla="*/ 747413 w 747413"/>
                <a:gd name="connsiteY2" fmla="*/ 614321 h 700046"/>
                <a:gd name="connsiteX3" fmla="*/ 0 w 747413"/>
                <a:gd name="connsiteY3" fmla="*/ 700046 h 70004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13" h="700046">
                  <a:moveTo>
                    <a:pt x="0" y="700046"/>
                  </a:moveTo>
                  <a:lnTo>
                    <a:pt x="483972" y="0"/>
                  </a:lnTo>
                  <a:lnTo>
                    <a:pt x="747413" y="614321"/>
                  </a:lnTo>
                  <a:lnTo>
                    <a:pt x="0" y="70004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"/>
            <p:cNvSpPr txBox="1"/>
            <p:nvPr/>
          </p:nvSpPr>
          <p:spPr>
            <a:xfrm>
              <a:off x="1719132" y="2174270"/>
              <a:ext cx="2010858" cy="6432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 충돌 및 지진 상황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>
                <a:defRPr/>
              </a:pPr>
              <a:endParaRPr lang="ko-KR" altLang="en-US"/>
            </a:p>
          </p:txBody>
        </p:sp>
      </p:grpSp>
      <p:grpSp>
        <p:nvGrpSpPr>
          <p:cNvPr id="171" name=""/>
          <p:cNvGrpSpPr/>
          <p:nvPr/>
        </p:nvGrpSpPr>
        <p:grpSpPr>
          <a:xfrm rot="0">
            <a:off x="8386303" y="1876386"/>
            <a:ext cx="2431132" cy="1294442"/>
            <a:chOff x="8386303" y="1876386"/>
            <a:chExt cx="2431132" cy="1294442"/>
          </a:xfrm>
        </p:grpSpPr>
        <p:sp>
          <p:nvSpPr>
            <p:cNvPr id="144" name="막힌 원호 177"/>
            <p:cNvSpPr/>
            <p:nvPr/>
          </p:nvSpPr>
          <p:spPr>
            <a:xfrm>
              <a:off x="8386303" y="1976953"/>
              <a:ext cx="2245236" cy="1193875"/>
            </a:xfrm>
            <a:prstGeom prst="blockArc">
              <a:avLst>
                <a:gd name="adj1" fmla="val 10632201"/>
                <a:gd name="adj2" fmla="val 14908160"/>
                <a:gd name="adj3" fmla="val 38577"/>
              </a:avLst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자유형 178"/>
            <p:cNvSpPr/>
            <p:nvPr/>
          </p:nvSpPr>
          <p:spPr>
            <a:xfrm flipH="1" flipV="1">
              <a:off x="8616711" y="1988921"/>
              <a:ext cx="1548547" cy="630430"/>
            </a:xfrm>
            <a:custGeom>
              <a:avLst/>
              <a:gdLst>
                <a:gd name="connsiteX0" fmla="*/ 886821 w 1548547"/>
                <a:gd name="connsiteY0" fmla="*/ 557529 h 557529"/>
                <a:gd name="connsiteX1" fmla="*/ 0 w 1548547"/>
                <a:gd name="connsiteY1" fmla="*/ 557529 h 557529"/>
                <a:gd name="connsiteX2" fmla="*/ 0 w 1548547"/>
                <a:gd name="connsiteY2" fmla="*/ 0 h 557529"/>
                <a:gd name="connsiteX3" fmla="*/ 1548547 w 1548547"/>
                <a:gd name="connsiteY3" fmla="*/ 0 h 557529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8547" h="557529">
                  <a:moveTo>
                    <a:pt x="886821" y="557529"/>
                  </a:moveTo>
                  <a:lnTo>
                    <a:pt x="0" y="557529"/>
                  </a:lnTo>
                  <a:lnTo>
                    <a:pt x="0" y="0"/>
                  </a:lnTo>
                  <a:lnTo>
                    <a:pt x="1548547" y="0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6" name="평행 사변형 179"/>
            <p:cNvSpPr/>
            <p:nvPr/>
          </p:nvSpPr>
          <p:spPr>
            <a:xfrm flipH="1">
              <a:off x="8386303" y="2603422"/>
              <a:ext cx="1220511" cy="471750"/>
            </a:xfrm>
            <a:prstGeom prst="parallelogram">
              <a:avLst>
                <a:gd name="adj" fmla="val 36287"/>
              </a:avLst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7" name="이등변 삼각형 155"/>
            <p:cNvSpPr/>
            <p:nvPr/>
          </p:nvSpPr>
          <p:spPr>
            <a:xfrm rot="5400000">
              <a:off x="9995484" y="1903283"/>
              <a:ext cx="848848" cy="795054"/>
            </a:xfrm>
            <a:custGeom>
              <a:avLst/>
              <a:gdLst>
                <a:gd name="connsiteX0" fmla="*/ 0 w 747413"/>
                <a:gd name="connsiteY0" fmla="*/ 614321 h 614321"/>
                <a:gd name="connsiteX1" fmla="*/ 483972 w 747413"/>
                <a:gd name="connsiteY1" fmla="*/ 0 h 614321"/>
                <a:gd name="connsiteX2" fmla="*/ 747413 w 747413"/>
                <a:gd name="connsiteY2" fmla="*/ 614321 h 614321"/>
                <a:gd name="connsiteX3" fmla="*/ 0 w 747413"/>
                <a:gd name="connsiteY3" fmla="*/ 614321 h 614321"/>
                <a:gd name="connsiteX0" fmla="*/ 0 w 747413"/>
                <a:gd name="connsiteY0" fmla="*/ 700046 h 700046"/>
                <a:gd name="connsiteX1" fmla="*/ 483972 w 747413"/>
                <a:gd name="connsiteY1" fmla="*/ 0 h 700046"/>
                <a:gd name="connsiteX2" fmla="*/ 747413 w 747413"/>
                <a:gd name="connsiteY2" fmla="*/ 614321 h 700046"/>
                <a:gd name="connsiteX3" fmla="*/ 0 w 747413"/>
                <a:gd name="connsiteY3" fmla="*/ 700046 h 70004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7413" h="700046">
                  <a:moveTo>
                    <a:pt x="0" y="700046"/>
                  </a:moveTo>
                  <a:lnTo>
                    <a:pt x="483972" y="0"/>
                  </a:lnTo>
                  <a:lnTo>
                    <a:pt x="747413" y="614321"/>
                  </a:lnTo>
                  <a:lnTo>
                    <a:pt x="0" y="700046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8" name=""/>
            <p:cNvSpPr txBox="1"/>
            <p:nvPr/>
          </p:nvSpPr>
          <p:spPr>
            <a:xfrm>
              <a:off x="9028135" y="2141256"/>
              <a:ext cx="1056323" cy="640080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ffffff"/>
                  </a:solidFill>
                  <a:latin typeface="a찐빵M"/>
                  <a:ea typeface="a찐빵M"/>
                </a:rPr>
                <a:t>화재상황</a:t>
              </a:r>
              <a:endParaRPr lang="ko-KR" altLang="en-US" b="1">
                <a:solidFill>
                  <a:srgbClr val="ffffff"/>
                </a:solidFill>
                <a:latin typeface="a찐빵M"/>
                <a:ea typeface="a찐빵M"/>
              </a:endParaRPr>
            </a:p>
            <a:p>
              <a:pPr>
                <a:defRPr/>
              </a:pPr>
              <a:endParaRPr lang="ko-KR" altLang="en-US"/>
            </a:p>
          </p:txBody>
        </p:sp>
      </p:grpSp>
      <p:grpSp>
        <p:nvGrpSpPr>
          <p:cNvPr id="179" name=""/>
          <p:cNvGrpSpPr/>
          <p:nvPr/>
        </p:nvGrpSpPr>
        <p:grpSpPr>
          <a:xfrm rot="0">
            <a:off x="494404" y="1220473"/>
            <a:ext cx="5222442" cy="4702032"/>
            <a:chOff x="494404" y="1220473"/>
            <a:chExt cx="5222442" cy="4702032"/>
          </a:xfrm>
        </p:grpSpPr>
        <p:pic>
          <p:nvPicPr>
            <p:cNvPr id="174" name=""/>
            <p:cNvPicPr>
              <a:picLocks noChangeAspect="1"/>
            </p:cNvPicPr>
            <p:nvPr/>
          </p:nvPicPr>
          <p:blipFill rotWithShape="1">
            <a:blip r:embed="rId2"/>
            <a:srcRect l="21370" t="26070" r="56510" b="39560"/>
            <a:stretch>
              <a:fillRect/>
            </a:stretch>
          </p:blipFill>
          <p:spPr>
            <a:xfrm>
              <a:off x="494404" y="1847580"/>
              <a:ext cx="4663909" cy="4074924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175" name=""/>
            <p:cNvSpPr txBox="1"/>
            <p:nvPr/>
          </p:nvSpPr>
          <p:spPr>
            <a:xfrm>
              <a:off x="3054941" y="1220473"/>
              <a:ext cx="2661906" cy="1104496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en-US" altLang="ko-KR" sz="6700">
                  <a:ln w="6350" cap="flat" cmpd="sng" algn="ctr">
                    <a:solidFill>
                      <a:schemeClr val="accent1"/>
                    </a:solidFill>
                    <a:prstDash val="solid"/>
                    <a:miter/>
                    <a:headEnd w="med" len="med"/>
                    <a:tailEnd w="med" len="med"/>
                  </a:ln>
                  <a:pattFill prst="dotGrid">
                    <a:fgClr>
                      <a:schemeClr val="accent1"/>
                    </a:fgClr>
                    <a:bgClr>
                      <a:schemeClr val="bg1"/>
                    </a:bgClr>
                  </a:pattFill>
                  <a:effectLst>
                    <a:glow rad="127000">
                      <a:schemeClr val="accent1">
                        <a:satMod val="175000"/>
                        <a:alpha val="50000"/>
                      </a:schemeClr>
                    </a:glow>
                  </a:effectLst>
                  <a:latin typeface="a시월구일3"/>
                  <a:ea typeface="a시월구일3"/>
                </a:rPr>
                <a:t>DTMF</a:t>
              </a:r>
              <a:endParaRPr lang="en-US" altLang="ko-KR" sz="6700">
                <a:ln w="6350" cap="flat" cmpd="sng" algn="ctr">
                  <a:solidFill>
                    <a:schemeClr val="accent1"/>
                  </a:solidFill>
                  <a:prstDash val="solid"/>
                  <a:miter/>
                  <a:headEnd w="med" len="med"/>
                  <a:tailEnd w="med" len="med"/>
                </a:ln>
                <a:pattFill prst="dotGrid">
                  <a:fgClr>
                    <a:schemeClr val="accent1"/>
                  </a:fgClr>
                  <a:bgClr>
                    <a:schemeClr val="bg1"/>
                  </a:bgClr>
                </a:pattFill>
                <a:effectLst>
                  <a:glow rad="127000">
                    <a:schemeClr val="accent1">
                      <a:satMod val="175000"/>
                      <a:alpha val="50000"/>
                    </a:schemeClr>
                  </a:glow>
                </a:effectLst>
                <a:latin typeface="a시월구일3"/>
              </a:endParaRPr>
            </a:p>
          </p:txBody>
        </p:sp>
      </p:grpSp>
      <p:grpSp>
        <p:nvGrpSpPr>
          <p:cNvPr id="178" name=""/>
          <p:cNvGrpSpPr/>
          <p:nvPr/>
        </p:nvGrpSpPr>
        <p:grpSpPr>
          <a:xfrm rot="0">
            <a:off x="7425800" y="3882131"/>
            <a:ext cx="4293298" cy="1984529"/>
            <a:chOff x="7425800" y="3882131"/>
            <a:chExt cx="4293298" cy="1984529"/>
          </a:xfrm>
        </p:grpSpPr>
        <p:pic>
          <p:nvPicPr>
            <p:cNvPr id="176" name=""/>
            <p:cNvPicPr>
              <a:picLocks noChangeAspect="1"/>
            </p:cNvPicPr>
            <p:nvPr/>
          </p:nvPicPr>
          <p:blipFill rotWithShape="1">
            <a:blip r:embed="rId3"/>
            <a:srcRect l="35350" t="44360" r="36330" b="32360"/>
            <a:stretch>
              <a:fillRect/>
            </a:stretch>
          </p:blipFill>
          <p:spPr>
            <a:xfrm>
              <a:off x="7425800" y="3882131"/>
              <a:ext cx="4293297" cy="1984529"/>
            </a:xfrm>
            <a:prstGeom prst="rect">
              <a:avLst/>
            </a:prstGeom>
            <a:effectLst>
              <a:softEdge rad="38100"/>
            </a:effectLst>
          </p:spPr>
        </p:pic>
        <p:pic>
          <p:nvPicPr>
            <p:cNvPr id="177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791151" y="4443617"/>
              <a:ext cx="782030" cy="78203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d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55" grpId="4" animBg="1"/>
      <p:bldP spid="154" grpId="5" animBg="1"/>
      <p:bldP spid="165" grpId="6" animBg="1"/>
      <p:bldP spid="143" grpId="7" animBg="1"/>
      <p:bldP spid="142" grpId="8" animBg="1"/>
      <p:bldP spid="161" grpId="9" animBg="1"/>
      <p:bldP spid="172" grpId="10" animBg="1"/>
      <p:bldP spid="150" grpId="11" animBg="1"/>
      <p:bldP spid="173" grpId="12" animBg="1"/>
      <p:bldP spid="179" grpId="13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3982" y="231671"/>
            <a:ext cx="6734196" cy="937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프로젝트 인사이트 </a:t>
            </a:r>
            <a:r>
              <a:rPr lang="en-US" altLang="ko-KR" sz="3700" i="1">
                <a:solidFill>
                  <a:prstClr val="white"/>
                </a:solidFill>
                <a:latin typeface="a심포니"/>
                <a:ea typeface="a심포니"/>
              </a:rPr>
              <a:t>-</a:t>
            </a: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 상황 예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678545" y="784601"/>
            <a:ext cx="5301228" cy="318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prstClr val="white">
                    <a:lumMod val="95000"/>
                  </a:prstClr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lang="en-US" altLang="ko-KR" sz="1000">
              <a:solidFill>
                <a:prstClr val="white">
                  <a:lumMod val="95000"/>
                </a:prstClr>
              </a:solidFill>
              <a:latin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32"/>
          <p:cNvSpPr txBox="1"/>
          <p:nvPr/>
        </p:nvSpPr>
        <p:spPr>
          <a:xfrm>
            <a:off x="3289975" y="1642277"/>
            <a:ext cx="4626396" cy="123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지휘통제실 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(</a:t>
            </a: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상황실</a:t>
            </a:r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)</a:t>
            </a:r>
            <a:endParaRPr lang="en-US" altLang="ko-KR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□ 세그먼트를 통해 재난 상황 파악</a:t>
            </a:r>
            <a:endParaRPr lang="ko-KR" altLang="en-US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□ 신속한 대처사항을 결정 및 상황 보고 가능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grpSp>
        <p:nvGrpSpPr>
          <p:cNvPr id="197" name=""/>
          <p:cNvGrpSpPr/>
          <p:nvPr/>
        </p:nvGrpSpPr>
        <p:grpSpPr>
          <a:xfrm rot="0">
            <a:off x="2826056" y="1592623"/>
            <a:ext cx="5680449" cy="5502152"/>
            <a:chOff x="6207432" y="1706923"/>
            <a:chExt cx="5680449" cy="5502152"/>
          </a:xfrm>
        </p:grpSpPr>
        <p:grpSp>
          <p:nvGrpSpPr>
            <p:cNvPr id="168" name="그룹 10"/>
            <p:cNvGrpSpPr/>
            <p:nvPr/>
          </p:nvGrpSpPr>
          <p:grpSpPr>
            <a:xfrm rot="0">
              <a:off x="7530490" y="1706923"/>
              <a:ext cx="3032568" cy="5502152"/>
              <a:chOff x="10401059" y="3074841"/>
              <a:chExt cx="3032568" cy="5502152"/>
            </a:xfrm>
          </p:grpSpPr>
          <p:sp>
            <p:nvSpPr>
              <p:cNvPr id="169" name="모서리가 둥근 직사각형 9"/>
              <p:cNvSpPr/>
              <p:nvPr/>
            </p:nvSpPr>
            <p:spPr>
              <a:xfrm>
                <a:off x="10401059" y="3372092"/>
                <a:ext cx="3032567" cy="5204901"/>
              </a:xfrm>
              <a:prstGeom prst="roundRect">
                <a:avLst>
                  <a:gd name="adj" fmla="val 11685"/>
                </a:avLst>
              </a:prstGeom>
              <a:solidFill>
                <a:schemeClr val="tx2">
                  <a:lumMod val="75000"/>
                </a:schemeClr>
              </a:solidFill>
              <a:ln w="44450">
                <a:noFill/>
              </a:ln>
              <a:effectLst>
                <a:outerShdw blurRad="393700" dist="1270000" dir="9600000" algn="tr" rotWithShape="0">
                  <a:prstClr val="black">
                    <a:alpha val="40000"/>
                  </a:prstClr>
                </a:outerShdw>
              </a:effectLst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70" name="모서리가 둥근 직사각형 8"/>
              <p:cNvSpPr/>
              <p:nvPr/>
            </p:nvSpPr>
            <p:spPr>
              <a:xfrm>
                <a:off x="10401060" y="3074841"/>
                <a:ext cx="3032567" cy="5399590"/>
              </a:xfrm>
              <a:prstGeom prst="roundRect">
                <a:avLst>
                  <a:gd name="adj" fmla="val 11685"/>
                </a:avLst>
              </a:prstGeom>
              <a:noFill/>
              <a:ln w="44450">
                <a:solidFill>
                  <a:schemeClr val="bg1"/>
                </a:solidFill>
              </a:ln>
              <a:effectLst/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>
                <a:bevelB w="0" h="425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171" name="모서리가 둥근 직사각형 12"/>
            <p:cNvSpPr/>
            <p:nvPr/>
          </p:nvSpPr>
          <p:spPr>
            <a:xfrm>
              <a:off x="6696736" y="3197864"/>
              <a:ext cx="1859116" cy="1040026"/>
            </a:xfrm>
            <a:prstGeom prst="roundRect">
              <a:avLst>
                <a:gd name="adj" fmla="val 11685"/>
              </a:avLst>
            </a:prstGeom>
            <a:pattFill prst="shingle">
              <a:fgClr>
                <a:schemeClr val="accent4">
                  <a:lumMod val="20000"/>
                  <a:lumOff val="80000"/>
                </a:schemeClr>
              </a:fgClr>
              <a:bgClr>
                <a:srgbClr val="fbc621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2" name="모서리가 둥근 직사각형 14"/>
            <p:cNvSpPr/>
            <p:nvPr/>
          </p:nvSpPr>
          <p:spPr>
            <a:xfrm>
              <a:off x="8897949" y="3143184"/>
              <a:ext cx="965891" cy="2160828"/>
            </a:xfrm>
            <a:prstGeom prst="roundRect">
              <a:avLst>
                <a:gd name="adj" fmla="val 11685"/>
              </a:avLst>
            </a:prstGeom>
            <a:pattFill prst="shingle">
              <a:fgClr>
                <a:srgbClr val="c4b4ac"/>
              </a:fgClr>
              <a:bgClr>
                <a:srgbClr val="ae978c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3" name="모서리가 둥근 직사각형 13"/>
            <p:cNvSpPr/>
            <p:nvPr/>
          </p:nvSpPr>
          <p:spPr>
            <a:xfrm>
              <a:off x="8188660" y="3429000"/>
              <a:ext cx="965891" cy="2160828"/>
            </a:xfrm>
            <a:prstGeom prst="roundRect">
              <a:avLst>
                <a:gd name="adj" fmla="val 11685"/>
              </a:avLst>
            </a:prstGeom>
            <a:pattFill prst="shingle">
              <a:fgClr>
                <a:srgbClr val="69bdf1"/>
              </a:fgClr>
              <a:bgClr>
                <a:srgbClr val="2ca2ec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4" name="모서리가 둥근 직사각형 15"/>
            <p:cNvSpPr/>
            <p:nvPr/>
          </p:nvSpPr>
          <p:spPr>
            <a:xfrm>
              <a:off x="9257143" y="4468149"/>
              <a:ext cx="2232785" cy="1040026"/>
            </a:xfrm>
            <a:prstGeom prst="roundRect">
              <a:avLst>
                <a:gd name="adj" fmla="val 11685"/>
              </a:avLst>
            </a:prstGeom>
            <a:pattFill prst="shingle">
              <a:fgClr>
                <a:srgbClr val="f42447"/>
              </a:fgClr>
              <a:bgClr>
                <a:srgbClr val="cf0a2c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9" name=""/>
            <p:cNvSpPr txBox="1"/>
            <p:nvPr/>
          </p:nvSpPr>
          <p:spPr>
            <a:xfrm rot="1608273">
              <a:off x="6207432" y="4811189"/>
              <a:ext cx="3736019" cy="364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>
                  <a:solidFill>
                    <a:srgbClr val="203a7b"/>
                  </a:solidFill>
                  <a:latin typeface="a찐빵M"/>
                  <a:ea typeface="a찐빵M"/>
                </a:rPr>
                <a:t>해상 작전 중인 함선                   ω</a:t>
              </a:r>
              <a:endParaRPr lang="ko-KR" altLang="en-US" b="1">
                <a:solidFill>
                  <a:srgbClr val="203a7b"/>
                </a:solidFill>
                <a:latin typeface="a찐빵M"/>
                <a:ea typeface="a찐빵M"/>
              </a:endParaRPr>
            </a:p>
          </p:txBody>
        </p:sp>
        <p:sp>
          <p:nvSpPr>
            <p:cNvPr id="180" name=""/>
            <p:cNvSpPr txBox="1"/>
            <p:nvPr/>
          </p:nvSpPr>
          <p:spPr>
            <a:xfrm rot="20190052">
              <a:off x="10234341" y="5441715"/>
              <a:ext cx="1653540" cy="3666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xmlns:mc="http://schemas.openxmlformats.org/markup-compatibility/2006" xmlns:hp="http://schemas.haansoft.com/office/presentation/8.0" lang="ko-KR" altLang="en-US" b="1" mc:Ignorable="hp" hp:hslEmbossed="0">
                  <a:solidFill>
                    <a:srgbClr val="203a7b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찐빵M"/>
                  <a:ea typeface="a찐빵M"/>
                </a:rPr>
                <a:t>해상작전 함선</a:t>
              </a:r>
              <a:endParaRPr xmlns:mc="http://schemas.openxmlformats.org/markup-compatibility/2006" xmlns:hp="http://schemas.haansoft.com/office/presentation/8.0" lang="ko-KR" altLang="en-US" b="1" mc:Ignorable="hp" hp:hslEmbossed="0">
                <a:solidFill>
                  <a:srgbClr val="203a7b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찐빵M"/>
                <a:ea typeface="a찐빵M"/>
              </a:endParaRPr>
            </a:p>
          </p:txBody>
        </p:sp>
      </p:grpSp>
      <p:grpSp>
        <p:nvGrpSpPr>
          <p:cNvPr id="181" name="그룹 64"/>
          <p:cNvGrpSpPr/>
          <p:nvPr/>
        </p:nvGrpSpPr>
        <p:grpSpPr>
          <a:xfrm rot="10958478" flipV="1">
            <a:off x="8295893" y="1764662"/>
            <a:ext cx="739629" cy="1258206"/>
            <a:chOff x="1322166" y="1369760"/>
            <a:chExt cx="3331669" cy="1990055"/>
          </a:xfrm>
        </p:grpSpPr>
        <p:sp>
          <p:nvSpPr>
            <p:cNvPr id="182" name="원호 58"/>
            <p:cNvSpPr/>
            <p:nvPr/>
          </p:nvSpPr>
          <p:spPr>
            <a:xfrm>
              <a:off x="2224981" y="1375517"/>
              <a:ext cx="590510" cy="590510"/>
            </a:xfrm>
            <a:prstGeom prst="arc">
              <a:avLst>
                <a:gd name="adj1" fmla="val 16641172"/>
                <a:gd name="adj2" fmla="val 18765295"/>
              </a:avLst>
            </a:prstGeom>
            <a:ln>
              <a:solidFill>
                <a:srgbClr val="40404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83" name="직선 연결선 60"/>
            <p:cNvCxnSpPr/>
            <p:nvPr/>
          </p:nvCxnSpPr>
          <p:spPr>
            <a:xfrm>
              <a:off x="1322166" y="1369760"/>
              <a:ext cx="1224000" cy="10290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61"/>
            <p:cNvCxnSpPr/>
            <p:nvPr/>
          </p:nvCxnSpPr>
          <p:spPr>
            <a:xfrm flipH="1" flipV="1">
              <a:off x="2711269" y="1447732"/>
              <a:ext cx="1942566" cy="1912083"/>
            </a:xfrm>
            <a:prstGeom prst="line">
              <a:avLst/>
            </a:prstGeom>
            <a:ln>
              <a:solidFill>
                <a:srgbClr val="404040"/>
              </a:solidFill>
              <a:prstDash val="dash"/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"/>
          <p:cNvSpPr txBox="1"/>
          <p:nvPr/>
        </p:nvSpPr>
        <p:spPr>
          <a:xfrm rot="19994046">
            <a:off x="6902179" y="3483706"/>
            <a:ext cx="1460969" cy="514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rgbClr val="ca1e1e"/>
                </a:solidFill>
                <a:latin typeface="a찐빵M"/>
                <a:ea typeface="a찐빵M"/>
              </a:rPr>
              <a:t>충격센서</a:t>
            </a:r>
            <a:endParaRPr lang="ko-KR" altLang="en-US" sz="1400" b="1">
              <a:solidFill>
                <a:srgbClr val="ca1e1e"/>
              </a:solidFill>
              <a:latin typeface="a찐빵M"/>
              <a:ea typeface="a찐빵M"/>
            </a:endParaRPr>
          </a:p>
          <a:p>
            <a:pPr algn="ctr">
              <a:defRPr/>
            </a:pPr>
            <a:r>
              <a:rPr lang="ko-KR" altLang="en-US" sz="1400" b="1">
                <a:solidFill>
                  <a:srgbClr val="ca1e1e"/>
                </a:solidFill>
                <a:latin typeface="a찐빵M"/>
                <a:ea typeface="a찐빵M"/>
              </a:rPr>
              <a:t>감지</a:t>
            </a:r>
            <a:endParaRPr lang="ko-KR" altLang="en-US" sz="1400" b="1">
              <a:solidFill>
                <a:srgbClr val="ca1e1e"/>
              </a:solidFill>
              <a:latin typeface="a찐빵M"/>
              <a:ea typeface="a찐빵M"/>
            </a:endParaRPr>
          </a:p>
        </p:txBody>
      </p:sp>
      <p:pic>
        <p:nvPicPr>
          <p:cNvPr id="186" name="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lum/>
          </a:blip>
          <a:stretch>
            <a:fillRect/>
          </a:stretch>
        </p:blipFill>
        <p:spPr>
          <a:xfrm>
            <a:off x="7896661" y="3028737"/>
            <a:ext cx="578583" cy="578583"/>
          </a:xfrm>
          <a:prstGeom prst="rect">
            <a:avLst/>
          </a:prstGeom>
          <a:ln>
            <a:noFill/>
          </a:ln>
        </p:spPr>
      </p:pic>
      <p:sp>
        <p:nvSpPr>
          <p:cNvPr id="187" name=""/>
          <p:cNvSpPr txBox="1"/>
          <p:nvPr/>
        </p:nvSpPr>
        <p:spPr>
          <a:xfrm rot="1608273">
            <a:off x="7871480" y="4355471"/>
            <a:ext cx="1569689" cy="300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>
                <a:solidFill>
                  <a:srgbClr val="ca1e1e"/>
                </a:solidFill>
                <a:latin typeface="a찐빵M"/>
                <a:ea typeface="a찐빵M"/>
              </a:rPr>
              <a:t>기울기 이상 감지</a:t>
            </a:r>
            <a:endParaRPr lang="ko-KR" altLang="en-US" sz="1400" b="1">
              <a:solidFill>
                <a:srgbClr val="ca1e1e"/>
              </a:solidFill>
              <a:latin typeface="a찐빵M"/>
              <a:ea typeface="a찐빵M"/>
            </a:endParaRPr>
          </a:p>
        </p:txBody>
      </p:sp>
      <p:pic>
        <p:nvPicPr>
          <p:cNvPr id="188" name="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/>
          </a:blip>
          <a:stretch>
            <a:fillRect/>
          </a:stretch>
        </p:blipFill>
        <p:spPr>
          <a:xfrm>
            <a:off x="9194650" y="4225280"/>
            <a:ext cx="578583" cy="578583"/>
          </a:xfrm>
          <a:prstGeom prst="rect">
            <a:avLst/>
          </a:prstGeom>
          <a:ln>
            <a:noFill/>
          </a:ln>
        </p:spPr>
      </p:pic>
      <p:grpSp>
        <p:nvGrpSpPr>
          <p:cNvPr id="196" name=""/>
          <p:cNvGrpSpPr/>
          <p:nvPr/>
        </p:nvGrpSpPr>
        <p:grpSpPr>
          <a:xfrm rot="0">
            <a:off x="8292883" y="5318681"/>
            <a:ext cx="1689517" cy="1273787"/>
            <a:chOff x="8292884" y="5318681"/>
            <a:chExt cx="1689517" cy="1273787"/>
          </a:xfrm>
        </p:grpSpPr>
        <p:pic>
          <p:nvPicPr>
            <p:cNvPr id="190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 rot="21359404">
              <a:off x="8292884" y="5318681"/>
              <a:ext cx="1273787" cy="1273787"/>
            </a:xfrm>
            <a:prstGeom prst="rect">
              <a:avLst/>
            </a:prstGeom>
          </p:spPr>
        </p:pic>
        <p:pic>
          <p:nvPicPr>
            <p:cNvPr id="191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 rot="763161">
              <a:off x="9113086" y="5648222"/>
              <a:ext cx="869315" cy="869315"/>
            </a:xfrm>
            <a:prstGeom prst="rect">
              <a:avLst/>
            </a:prstGeom>
          </p:spPr>
        </p:pic>
        <p:pic>
          <p:nvPicPr>
            <p:cNvPr id="192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21359404">
              <a:off x="9016630" y="6107407"/>
              <a:ext cx="483848" cy="483848"/>
            </a:xfrm>
            <a:prstGeom prst="rect">
              <a:avLst/>
            </a:prstGeom>
          </p:spPr>
        </p:pic>
      </p:grpSp>
      <p:grpSp>
        <p:nvGrpSpPr>
          <p:cNvPr id="195" name=""/>
          <p:cNvGrpSpPr/>
          <p:nvPr/>
        </p:nvGrpSpPr>
        <p:grpSpPr>
          <a:xfrm rot="0">
            <a:off x="604435" y="1036475"/>
            <a:ext cx="5680449" cy="5502152"/>
            <a:chOff x="604435" y="1036475"/>
            <a:chExt cx="5680449" cy="5502152"/>
          </a:xfrm>
        </p:grpSpPr>
        <p:grpSp>
          <p:nvGrpSpPr>
            <p:cNvPr id="91" name="그룹 10"/>
            <p:cNvGrpSpPr/>
            <p:nvPr/>
          </p:nvGrpSpPr>
          <p:grpSpPr>
            <a:xfrm rot="0">
              <a:off x="1927494" y="1036475"/>
              <a:ext cx="3032568" cy="5502152"/>
              <a:chOff x="10401059" y="3074841"/>
              <a:chExt cx="3032568" cy="5502152"/>
            </a:xfrm>
          </p:grpSpPr>
          <p:sp>
            <p:nvSpPr>
              <p:cNvPr id="92" name="모서리가 둥근 직사각형 9"/>
              <p:cNvSpPr/>
              <p:nvPr/>
            </p:nvSpPr>
            <p:spPr>
              <a:xfrm>
                <a:off x="10401059" y="3372092"/>
                <a:ext cx="3032567" cy="5204901"/>
              </a:xfrm>
              <a:prstGeom prst="roundRect">
                <a:avLst>
                  <a:gd name="adj" fmla="val 11685"/>
                </a:avLst>
              </a:prstGeom>
              <a:solidFill>
                <a:schemeClr val="tx2">
                  <a:lumMod val="75000"/>
                </a:schemeClr>
              </a:solidFill>
              <a:ln w="44450">
                <a:noFill/>
              </a:ln>
              <a:effectLst>
                <a:outerShdw blurRad="393700" dist="1270000" dir="9600000" algn="tr" rotWithShape="0">
                  <a:prstClr val="black">
                    <a:alpha val="40000"/>
                  </a:prstClr>
                </a:outerShdw>
              </a:effectLst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93" name="모서리가 둥근 직사각형 8"/>
              <p:cNvSpPr/>
              <p:nvPr/>
            </p:nvSpPr>
            <p:spPr>
              <a:xfrm>
                <a:off x="10401060" y="3074841"/>
                <a:ext cx="3032567" cy="5399590"/>
              </a:xfrm>
              <a:prstGeom prst="roundRect">
                <a:avLst>
                  <a:gd name="adj" fmla="val 11685"/>
                </a:avLst>
              </a:prstGeom>
              <a:noFill/>
              <a:ln w="44450">
                <a:solidFill>
                  <a:schemeClr val="bg1"/>
                </a:solidFill>
              </a:ln>
              <a:effectLst/>
              <a:scene3d>
                <a:camera prst="isometricOffAxis1Top">
                  <a:rot lat="19670464" lon="18083444" rev="3818436"/>
                </a:camera>
                <a:lightRig rig="threePt" dir="t"/>
              </a:scene3d>
              <a:sp3d>
                <a:bevelB w="0" h="4254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sp>
          <p:nvSpPr>
            <p:cNvPr id="97" name="모서리가 둥근 직사각형 15"/>
            <p:cNvSpPr/>
            <p:nvPr/>
          </p:nvSpPr>
          <p:spPr>
            <a:xfrm>
              <a:off x="963381" y="2425061"/>
              <a:ext cx="2232785" cy="1040026"/>
            </a:xfrm>
            <a:prstGeom prst="roundRect">
              <a:avLst>
                <a:gd name="adj" fmla="val 11685"/>
              </a:avLst>
            </a:prstGeom>
            <a:pattFill prst="shingle">
              <a:fgClr>
                <a:srgbClr val="f42447"/>
              </a:fgClr>
              <a:bgClr>
                <a:srgbClr val="cf0a2c"/>
              </a:bgClr>
            </a:patt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2" name=""/>
            <p:cNvSpPr txBox="1"/>
            <p:nvPr/>
          </p:nvSpPr>
          <p:spPr>
            <a:xfrm rot="1608273">
              <a:off x="604435" y="4140741"/>
              <a:ext cx="3736019" cy="36600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ca1e1e"/>
                  </a:solidFill>
                  <a:latin typeface="a찐빵M"/>
                  <a:ea typeface="a찐빵M"/>
                </a:rPr>
                <a:t>지 휘 통 제 실  </a:t>
              </a:r>
              <a:r>
                <a:rPr lang="en-US" altLang="ko-KR" b="1">
                  <a:solidFill>
                    <a:srgbClr val="ca1e1e"/>
                  </a:solidFill>
                  <a:latin typeface="a찐빵M"/>
                  <a:ea typeface="a찐빵M"/>
                </a:rPr>
                <a:t>//</a:t>
              </a:r>
              <a:r>
                <a:rPr lang="ko-KR" altLang="en-US" b="1">
                  <a:solidFill>
                    <a:srgbClr val="ca1e1e"/>
                  </a:solidFill>
                  <a:latin typeface="a찐빵M"/>
                  <a:ea typeface="a찐빵M"/>
                </a:rPr>
                <a:t>  지 휘 통 제 실</a:t>
              </a:r>
              <a:endParaRPr lang="ko-KR" altLang="en-US" b="1">
                <a:solidFill>
                  <a:srgbClr val="ca1e1e"/>
                </a:solidFill>
                <a:latin typeface="a찐빵M"/>
                <a:ea typeface="a찐빵M"/>
              </a:endParaRPr>
            </a:p>
          </p:txBody>
        </p:sp>
        <p:sp>
          <p:nvSpPr>
            <p:cNvPr id="143" name=""/>
            <p:cNvSpPr txBox="1"/>
            <p:nvPr/>
          </p:nvSpPr>
          <p:spPr>
            <a:xfrm rot="20218494">
              <a:off x="4631344" y="4771267"/>
              <a:ext cx="1653540" cy="3641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b="1">
                  <a:solidFill>
                    <a:srgbClr val="ca1e1e"/>
                  </a:solidFill>
                  <a:latin typeface="a찐빵M"/>
                  <a:ea typeface="a찐빵M"/>
                </a:rPr>
                <a:t>지 휘 통 제 실</a:t>
              </a:r>
              <a:endParaRPr lang="ko-KR" altLang="en-US" b="1">
                <a:solidFill>
                  <a:srgbClr val="ca1e1e"/>
                </a:solidFill>
                <a:latin typeface="a찐빵M"/>
              </a:endParaRPr>
            </a:p>
          </p:txBody>
        </p:sp>
        <p:sp>
          <p:nvSpPr>
            <p:cNvPr id="148" name="모서리가 둥근 직사각형 13"/>
            <p:cNvSpPr/>
            <p:nvPr/>
          </p:nvSpPr>
          <p:spPr>
            <a:xfrm>
              <a:off x="2435655" y="2112838"/>
              <a:ext cx="441172" cy="851748"/>
            </a:xfrm>
            <a:prstGeom prst="roundRect">
              <a:avLst>
                <a:gd name="adj" fmla="val 11685"/>
              </a:avLst>
            </a:prstGeom>
            <a:solidFill>
              <a:srgbClr val="e7e7e7"/>
            </a:solid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7" name="모서리가 둥근 직사각형 13"/>
            <p:cNvSpPr/>
            <p:nvPr/>
          </p:nvSpPr>
          <p:spPr>
            <a:xfrm>
              <a:off x="2105332" y="2240362"/>
              <a:ext cx="441172" cy="851748"/>
            </a:xfrm>
            <a:prstGeom prst="roundRect">
              <a:avLst>
                <a:gd name="adj" fmla="val 11685"/>
              </a:avLst>
            </a:prstGeom>
            <a:solidFill>
              <a:srgbClr val="ea9090"/>
            </a:solid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6" name="모서리가 둥근 직사각형 13"/>
            <p:cNvSpPr/>
            <p:nvPr/>
          </p:nvSpPr>
          <p:spPr>
            <a:xfrm>
              <a:off x="1738018" y="2367609"/>
              <a:ext cx="441172" cy="851748"/>
            </a:xfrm>
            <a:prstGeom prst="roundRect">
              <a:avLst>
                <a:gd name="adj" fmla="val 11685"/>
              </a:avLst>
            </a:prstGeom>
            <a:solidFill>
              <a:srgbClr val="e7e7e7"/>
            </a:solid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5" name="모서리가 둥근 직사각형 13"/>
            <p:cNvSpPr/>
            <p:nvPr/>
          </p:nvSpPr>
          <p:spPr>
            <a:xfrm>
              <a:off x="1393361" y="2520102"/>
              <a:ext cx="441172" cy="851748"/>
            </a:xfrm>
            <a:prstGeom prst="roundRect">
              <a:avLst>
                <a:gd name="adj" fmla="val 11685"/>
              </a:avLst>
            </a:prstGeom>
            <a:solidFill>
              <a:srgbClr val="ea9090"/>
            </a:solidFill>
            <a:ln w="22225">
              <a:solidFill>
                <a:schemeClr val="bg1"/>
              </a:solidFill>
            </a:ln>
            <a:effectLst>
              <a:outerShdw blurRad="203200" dist="1524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1Top">
                <a:rot lat="19670464" lon="18083444" rev="3818436"/>
              </a:camera>
              <a:lightRig rig="threePt" dir="t"/>
            </a:scene3d>
            <a:sp3d>
              <a:bevelB w="0" h="2349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1" name=""/>
            <p:cNvSpPr txBox="1"/>
            <p:nvPr/>
          </p:nvSpPr>
          <p:spPr>
            <a:xfrm rot="1905615">
              <a:off x="1323707" y="2847906"/>
              <a:ext cx="754328" cy="29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>
                  <a:solidFill>
                    <a:srgbClr val="ca1e1e"/>
                  </a:solidFill>
                  <a:latin typeface="a찐빵M"/>
                  <a:ea typeface="a찐빵M"/>
                </a:rPr>
                <a:t>충격</a:t>
              </a:r>
              <a:endParaRPr lang="ko-KR" altLang="en-US" sz="1400" b="1">
                <a:solidFill>
                  <a:srgbClr val="ca1e1e"/>
                </a:solidFill>
                <a:latin typeface="a찐빵M"/>
                <a:ea typeface="a찐빵M"/>
              </a:endParaRPr>
            </a:p>
          </p:txBody>
        </p:sp>
        <p:sp>
          <p:nvSpPr>
            <p:cNvPr id="152" name=""/>
            <p:cNvSpPr txBox="1"/>
            <p:nvPr/>
          </p:nvSpPr>
          <p:spPr>
            <a:xfrm rot="1905615">
              <a:off x="2006270" y="2548007"/>
              <a:ext cx="754328" cy="2980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>
                  <a:solidFill>
                    <a:srgbClr val="ca1e1e"/>
                  </a:solidFill>
                  <a:latin typeface="a찐빵M"/>
                  <a:ea typeface="a찐빵M"/>
                </a:rPr>
                <a:t>기울기</a:t>
              </a:r>
              <a:endParaRPr lang="ko-KR" altLang="en-US" sz="1400" b="1">
                <a:solidFill>
                  <a:srgbClr val="ca1e1e"/>
                </a:solidFill>
                <a:latin typeface="a찐빵M"/>
                <a:ea typeface="a찐빵M"/>
              </a:endParaRPr>
            </a:p>
          </p:txBody>
        </p:sp>
        <p:sp>
          <p:nvSpPr>
            <p:cNvPr id="153" name=""/>
            <p:cNvSpPr txBox="1"/>
            <p:nvPr/>
          </p:nvSpPr>
          <p:spPr>
            <a:xfrm rot="1905615">
              <a:off x="1730507" y="2715295"/>
              <a:ext cx="754328" cy="29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>
                  <a:solidFill>
                    <a:srgbClr val="a6a6a6"/>
                  </a:solidFill>
                  <a:latin typeface="a찐빵M"/>
                  <a:ea typeface="a찐빵M"/>
                </a:rPr>
                <a:t>불꽃</a:t>
              </a:r>
              <a:endParaRPr lang="ko-KR" altLang="en-US" sz="1400" b="1">
                <a:solidFill>
                  <a:srgbClr val="a6a6a6"/>
                </a:solidFill>
                <a:latin typeface="a찐빵M"/>
                <a:ea typeface="a찐빵M"/>
              </a:endParaRPr>
            </a:p>
          </p:txBody>
        </p:sp>
        <p:sp>
          <p:nvSpPr>
            <p:cNvPr id="154" name=""/>
            <p:cNvSpPr txBox="1"/>
            <p:nvPr/>
          </p:nvSpPr>
          <p:spPr>
            <a:xfrm rot="1905615">
              <a:off x="2384218" y="2452387"/>
              <a:ext cx="754328" cy="298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>
                  <a:solidFill>
                    <a:srgbClr val="a6a6a6"/>
                  </a:solidFill>
                  <a:latin typeface="a찐빵M"/>
                  <a:ea typeface="a찐빵M"/>
                </a:rPr>
                <a:t>포토</a:t>
              </a:r>
              <a:endParaRPr lang="ko-KR" altLang="en-US" sz="1400" b="1">
                <a:solidFill>
                  <a:srgbClr val="a6a6a6"/>
                </a:solidFill>
                <a:latin typeface="a찐빵M"/>
                <a:ea typeface="a찐빵M"/>
              </a:endParaRPr>
            </a:p>
          </p:txBody>
        </p:sp>
        <p:grpSp>
          <p:nvGrpSpPr>
            <p:cNvPr id="175" name="그룹 64"/>
            <p:cNvGrpSpPr/>
            <p:nvPr/>
          </p:nvGrpSpPr>
          <p:grpSpPr>
            <a:xfrm rot="0" flipV="1">
              <a:off x="2866996" y="2163800"/>
              <a:ext cx="463036" cy="944337"/>
              <a:chOff x="1322166" y="1369760"/>
              <a:chExt cx="3331669" cy="1990055"/>
            </a:xfrm>
          </p:grpSpPr>
          <p:sp>
            <p:nvSpPr>
              <p:cNvPr id="176" name="원호 58"/>
              <p:cNvSpPr/>
              <p:nvPr/>
            </p:nvSpPr>
            <p:spPr>
              <a:xfrm>
                <a:off x="2224981" y="1375517"/>
                <a:ext cx="590510" cy="590510"/>
              </a:xfrm>
              <a:prstGeom prst="arc">
                <a:avLst>
                  <a:gd name="adj1" fmla="val 16641172"/>
                  <a:gd name="adj2" fmla="val 18765295"/>
                </a:avLst>
              </a:prstGeom>
              <a:ln>
                <a:solidFill>
                  <a:srgbClr val="40404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cxnSp>
            <p:nvCxnSpPr>
              <p:cNvPr id="177" name="직선 연결선 60"/>
              <p:cNvCxnSpPr/>
              <p:nvPr/>
            </p:nvCxnSpPr>
            <p:spPr>
              <a:xfrm>
                <a:off x="1322166" y="1369760"/>
                <a:ext cx="1224000" cy="10290"/>
              </a:xfrm>
              <a:prstGeom prst="line">
                <a:avLst/>
              </a:prstGeom>
              <a:ln>
                <a:solidFill>
                  <a:srgbClr val="404040"/>
                </a:solidFill>
                <a:prstDash val="dash"/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61"/>
              <p:cNvCxnSpPr/>
              <p:nvPr/>
            </p:nvCxnSpPr>
            <p:spPr>
              <a:xfrm flipH="1" flipV="1">
                <a:off x="2711269" y="1447732"/>
                <a:ext cx="1942566" cy="1912083"/>
              </a:xfrm>
              <a:prstGeom prst="line">
                <a:avLst/>
              </a:prstGeom>
              <a:ln>
                <a:solidFill>
                  <a:srgbClr val="404040"/>
                </a:solidFill>
                <a:prstDash val="dash"/>
                <a:head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3" name=""/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lum/>
            </a:blip>
            <a:stretch>
              <a:fillRect/>
            </a:stretch>
          </p:blipFill>
          <p:spPr>
            <a:xfrm>
              <a:off x="3998623" y="3919121"/>
              <a:ext cx="920744" cy="92074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4" name="TextBox 32"/>
          <p:cNvSpPr txBox="1"/>
          <p:nvPr/>
        </p:nvSpPr>
        <p:spPr>
          <a:xfrm>
            <a:off x="9195518" y="1445845"/>
            <a:ext cx="2309418" cy="1964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사물인터넷 네트워크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□센서네트워크를 통해 주변 타 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“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재인문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”</a:t>
            </a:r>
            <a:r>
              <a:rPr lang="ko-KR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에게 위험을 전파하여 함께 작동하도록 송신</a:t>
            </a:r>
            <a:r>
              <a:rPr lang="en-US" altLang="ko-KR" sz="1600">
                <a:solidFill>
                  <a:schemeClr val="tx1">
                    <a:lumMod val="65000"/>
                    <a:lumOff val="35000"/>
                  </a:schemeClr>
                </a:solidFill>
                <a:latin typeface="a찐빵M"/>
                <a:ea typeface="a찐빵M"/>
              </a:rPr>
              <a:t>.</a:t>
            </a:r>
            <a:endParaRPr lang="en-US" altLang="ko-KR" sz="1600">
              <a:solidFill>
                <a:schemeClr val="tx1">
                  <a:lumMod val="65000"/>
                  <a:lumOff val="35000"/>
                </a:schemeClr>
              </a:solidFill>
              <a:latin typeface="a찐빵M"/>
              <a:ea typeface="a찐빵M"/>
            </a:endParaRPr>
          </a:p>
        </p:txBody>
      </p:sp>
      <p:pic>
        <p:nvPicPr>
          <p:cNvPr id="141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459869" y="4923774"/>
            <a:ext cx="2800242" cy="163712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8" name="bandicam 2018-10-24 17-49-21-382.mp4">
            <a:hlinkClick r:id="" action="ppaction://media"/>
          </p:cNvPr>
          <p:cNvPicPr>
            <a:picLocks noRot="1" noChangeAspec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link="rId10"/>
              </p:ext>
            </p:extLst>
          </p:nvPr>
        </p:nvPicPr>
        <p:blipFill rotWithShape="1">
          <a:blip r:embed="rId11"/>
          <a:stretch>
            <a:fillRect/>
          </a:stretch>
        </p:blipFill>
        <p:spPr>
          <a:xfrm>
            <a:off x="378440" y="1247775"/>
            <a:ext cx="11587518" cy="546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hp="http://schemas.haansoft.com/office/presentation/8.0" Requires="hp">
      <p:transition xmlns:mc="http://schemas.openxmlformats.org/markup-compatibility/2006" xmlns:hp="http://schemas.haansoft.com/office/presentation/8.0" spd="med" mc:Ignorable="hp" hp:hslDur="1300">
        <hp:hncExtTransition type="wave" attr="SubType=up"/>
      </p:transition>
    </mc:Choice>
    <mc:Fallback>
      <p:transition xmlns:mc="http://schemas.openxmlformats.org/markup-compatibility/2006" xmlns:hp="http://schemas.haansoft.com/office/presentation/8.0" spd="med" mc:Ignorable="hp" hp:hslDur="1300"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9847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347"/>
                            </p:stCondLst>
                            <p:childTnLst>
                              <p:par>
                                <p:cTn id="36" presetID="4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847"/>
                            </p:stCondLst>
                            <p:childTnLst>
                              <p:par>
                                <p:cTn id="40" presetID="0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83 0.00065 L 0.27821 0.00065 " pathEditMode="relative" ptsTypes="">
                                      <p:cBhvr>
                                        <p:cTn id="41" dur="2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847"/>
                            </p:stCondLst>
                            <p:childTnLst>
                              <p:par>
                                <p:cTn id="48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6347"/>
                            </p:stCondLst>
                            <p:childTnLst>
                              <p:par>
                                <p:cTn xmlns:mc="http://schemas.openxmlformats.org/markup-compatibility/2006" xmlns:hp="http://schemas.haansoft.com/office/presentation/8.0" id="65" presetClass="entr" presetSubtype="1" fill="hold" nodeType="afterEffect" mc:Ignorable="hp" hp:hslPresetID="200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xmlns:mc="http://schemas.openxmlformats.org/markup-compatibility/2006" xmlns:hp="http://schemas.haansoft.com/office/presentation/8.0" transition="in" filter="wipe(down)" mc:Ignorable="hp" hp:hslFilter="wave(down)">
                                      <p:cBhvr>
                                        <p:cTn id="6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6847"/>
                            </p:stCondLst>
                            <p:childTnLst>
                              <p:par>
                                <p:cTn id="69" presetID="22" presetClass="entr" presetSubtype="8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0000">
                <p:cTn id="84" fill="hold" display="0">
                  <p:stCondLst>
                    <p:cond delay="indefinite"/>
                  </p:stCondLst>
                </p:cTn>
                <p:tgtEl>
                  <p:spTgt spid="198"/>
                </p:tgtEl>
              </p:cMediaNode>
            </p:video>
          </p:childTnLst>
        </p:cTn>
      </p:par>
    </p:tnLst>
    <p:bldLst>
      <p:bldP spid="12" grpId="0" animBg="1"/>
      <p:bldP spid="19" grpId="1" animBg="1"/>
      <p:bldP spid="47" grpId="2"/>
      <p:bldP spid="23" grpId="3"/>
      <p:bldP spid="197" grpId="4" animBg="1"/>
      <p:bldP spid="197" grpId="5" animBg="1"/>
      <p:bldP spid="185" grpId="6" animBg="1"/>
      <p:bldP spid="187" grpId="7" animBg="1"/>
      <p:bldP spid="194" grpId="8" animBg="1"/>
      <p:bldP spid="195" grpId="9" animBg="1"/>
      <p:bldP spid="144" grpId="10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29411" y="225156"/>
            <a:ext cx="4979592" cy="934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700" i="1" u="none" strike="noStrike" kern="1200" cap="none" spc="0" normalizeH="0" baseline="0" mc:Ignorable="hp" hp:hslEmbossed="0">
                <a:solidFill>
                  <a:srgbClr val="ffffff"/>
                </a:solidFill>
                <a:latin typeface="a심포니"/>
                <a:ea typeface="a심포니"/>
              </a:rPr>
              <a:t>제품 시연</a:t>
            </a:r>
            <a:endParaRPr xmlns:mc="http://schemas.openxmlformats.org/markup-compatibility/2006" xmlns:hp="http://schemas.haansoft.com/office/presentation/8.0" kumimoji="0" lang="ko-KR" altLang="en-US" sz="3700" i="1" u="none" strike="noStrike" kern="1200" cap="none" spc="0" normalizeH="0" baseline="0" mc:Ignorable="hp" hp:hslEmbossed="0">
              <a:solidFill>
                <a:srgbClr val="ffffff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94949" y="772820"/>
            <a:ext cx="4897942" cy="315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"/>
          <p:cNvSpPr/>
          <p:nvPr/>
        </p:nvSpPr>
        <p:spPr>
          <a:xfrm>
            <a:off x="1947610" y="1643062"/>
            <a:ext cx="8948486" cy="3947862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/>
              <a:t>완성된 사진</a:t>
            </a:r>
            <a:endParaRPr lang="en-US" altLang="ko-KR"/>
          </a:p>
        </p:txBody>
      </p:sp>
      <p:sp>
        <p:nvSpPr>
          <p:cNvPr id="198" name=""/>
          <p:cNvSpPr txBox="1"/>
          <p:nvPr/>
        </p:nvSpPr>
        <p:spPr>
          <a:xfrm>
            <a:off x="2248124" y="3118622"/>
            <a:ext cx="9113395" cy="107193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lang="ko-KR" altLang="en-US" sz="6400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a찐빵M"/>
                <a:ea typeface="a찐빵M"/>
              </a:rPr>
              <a:t>제품 시연이 있겠습니다</a:t>
            </a:r>
            <a:r>
              <a:rPr xmlns:mc="http://schemas.openxmlformats.org/markup-compatibility/2006" xmlns:hp="http://schemas.haansoft.com/office/presentation/8.0" lang="en-US" altLang="ko-KR" sz="6400" mc:Ignorable="hp" hp:hslEmbossed="0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  <a:latin typeface="a찐빵M"/>
                <a:ea typeface="a찐빵M"/>
              </a:rPr>
              <a:t>!</a:t>
            </a:r>
            <a:endParaRPr xmlns:mc="http://schemas.openxmlformats.org/markup-compatibility/2006" xmlns:hp="http://schemas.haansoft.com/office/presentation/8.0" lang="en-US" altLang="ko-KR" sz="6400" mc:Ignorable="hp" hp:hslEmbossed="0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  <a:latin typeface="a찐빵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zoom dir="in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자유형 11"/>
          <p:cNvSpPr/>
          <p:nvPr/>
        </p:nvSpPr>
        <p:spPr>
          <a:xfrm>
            <a:off x="329272" y="698522"/>
            <a:ext cx="6356180" cy="456504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69442" y="210113"/>
            <a:ext cx="5982224" cy="930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700" i="1">
                <a:solidFill>
                  <a:prstClr val="white"/>
                </a:solidFill>
                <a:latin typeface="a심포니"/>
                <a:ea typeface="a심포니"/>
              </a:rPr>
              <a:t>머신러닝을 통한 발전가능성</a:t>
            </a:r>
            <a:endParaRPr lang="ko-KR" altLang="en-US" sz="3700" i="1">
              <a:solidFill>
                <a:prstClr val="white"/>
              </a:solidFill>
              <a:latin typeface="a심포니"/>
              <a:ea typeface="a심포니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49866" y="553915"/>
            <a:ext cx="11862649" cy="530858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V="1">
            <a:off x="6931340" y="381882"/>
            <a:ext cx="5260660" cy="28968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726055" y="768275"/>
            <a:ext cx="4902657" cy="319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232257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f2f2f2"/>
                </a:solidFill>
                <a:latin typeface="a심포니"/>
                <a:ea typeface="a심포니"/>
              </a:rPr>
              <a:t>Internet of Things - Jaein Moon Project ; The calamity reactive smart door.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f2f2f2"/>
              </a:solidFill>
              <a:latin typeface="a심포니"/>
              <a:ea typeface="a심포니"/>
            </a:endParaRPr>
          </a:p>
        </p:txBody>
      </p:sp>
      <p:sp>
        <p:nvSpPr>
          <p:cNvPr id="27" name="한쪽 모서리가 잘린 사각형 26"/>
          <p:cNvSpPr/>
          <p:nvPr/>
        </p:nvSpPr>
        <p:spPr>
          <a:xfrm flipH="1">
            <a:off x="315096" y="1252146"/>
            <a:ext cx="11687463" cy="5461291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2145893" y="4403488"/>
            <a:ext cx="4727285" cy="182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평행 사변형 3"/>
          <p:cNvSpPr/>
          <p:nvPr/>
        </p:nvSpPr>
        <p:spPr>
          <a:xfrm rot="5400000">
            <a:off x="4235291" y="1853309"/>
            <a:ext cx="5328534" cy="4304861"/>
          </a:xfrm>
          <a:prstGeom prst="parallelogram">
            <a:avLst>
              <a:gd name="adj" fmla="val 30523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1" name="평행 사변형 4"/>
          <p:cNvSpPr/>
          <p:nvPr/>
        </p:nvSpPr>
        <p:spPr>
          <a:xfrm rot="16200000" flipH="1">
            <a:off x="540433" y="2521657"/>
            <a:ext cx="5424474" cy="2988908"/>
          </a:xfrm>
          <a:prstGeom prst="parallelogram">
            <a:avLst>
              <a:gd name="adj" fmla="val 45625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2" name="평행 사변형 5"/>
          <p:cNvSpPr/>
          <p:nvPr/>
        </p:nvSpPr>
        <p:spPr>
          <a:xfrm rot="16200000" flipH="1">
            <a:off x="7815152" y="2471525"/>
            <a:ext cx="5424474" cy="2988908"/>
          </a:xfrm>
          <a:prstGeom prst="parallelogram">
            <a:avLst>
              <a:gd name="adj" fmla="val 4562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0" name=""/>
          <p:cNvGrpSpPr/>
          <p:nvPr/>
        </p:nvGrpSpPr>
        <p:grpSpPr>
          <a:xfrm rot="0">
            <a:off x="1081466" y="2221604"/>
            <a:ext cx="11379930" cy="3662941"/>
            <a:chOff x="1081466" y="2221604"/>
            <a:chExt cx="11379930" cy="3662941"/>
          </a:xfrm>
        </p:grpSpPr>
        <p:sp>
          <p:nvSpPr>
            <p:cNvPr id="184" name="TextBox 9"/>
            <p:cNvSpPr txBox="1"/>
            <p:nvPr/>
          </p:nvSpPr>
          <p:spPr>
            <a:xfrm>
              <a:off x="1081466" y="2484149"/>
              <a:ext cx="4191574" cy="2285971"/>
            </a:xfrm>
            <a:prstGeom prst="rect">
              <a:avLst/>
            </a:prstGeom>
            <a:noFill/>
            <a:scene3d>
              <a:camera prst="isometricRightUp">
                <a:rot lat="1500002" lon="18899996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Case. 1 /</a:t>
              </a:r>
              <a:endParaRPr xmlns:mc="http://schemas.openxmlformats.org/markup-compatibility/2006" xmlns:hp="http://schemas.haansoft.com/office/presentation/8.0" lang="en-US" altLang="ko-KR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다목적실 화재 사건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 algn="r"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센서 정상작동하여 빠른 초동조치가</a:t>
              </a:r>
              <a:endParaRPr xmlns:mc="http://schemas.openxmlformats.org/markup-compatibility/2006" xmlns:hp="http://schemas.haansoft.com/office/presentation/8.0" lang="ko-KR" altLang="en-US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  가능하였음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.</a:t>
              </a:r>
              <a:endParaRPr xmlns:mc="http://schemas.openxmlformats.org/markup-compatibility/2006" xmlns:hp="http://schemas.haansoft.com/office/presentation/8.0" lang="en-US" altLang="ko-KR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</p:txBody>
        </p:sp>
        <p:sp>
          <p:nvSpPr>
            <p:cNvPr id="185" name="TextBox 10"/>
            <p:cNvSpPr txBox="1"/>
            <p:nvPr/>
          </p:nvSpPr>
          <p:spPr>
            <a:xfrm>
              <a:off x="4662644" y="2221604"/>
              <a:ext cx="4477547" cy="3662941"/>
            </a:xfrm>
            <a:prstGeom prst="rect">
              <a:avLst/>
            </a:prstGeom>
            <a:noFill/>
            <a:scene3d>
              <a:camera prst="isometricOffAxis2Left">
                <a:rot lat="1312763" lon="2824074" rev="82981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Case. 2 /</a:t>
              </a:r>
              <a:endParaRPr xmlns:mc="http://schemas.openxmlformats.org/markup-compatibility/2006" xmlns:hp="http://schemas.haansoft.com/office/presentation/8.0" lang="en-US" altLang="ko-KR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3</a:t>
              </a:r>
              <a:r>
                <a:rPr xmlns:mc="http://schemas.openxmlformats.org/markup-compatibility/2006" xmlns:hp="http://schemas.haansoft.com/office/presentation/8.0" lang="ko-KR" altLang="en-US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생활관 화재 사건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srgbClr val="ff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지휘통제실 바로 옆</a:t>
              </a: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의 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3</a:t>
              </a: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생활관에서 화재가 일어나 문이 자동으로 열림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.</a:t>
              </a:r>
              <a:endParaRPr xmlns:mc="http://schemas.openxmlformats.org/markup-compatibility/2006" xmlns:hp="http://schemas.haansoft.com/office/presentation/8.0" lang="en-US" altLang="ko-KR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  <a:p>
              <a:pPr>
                <a:lnSpc>
                  <a:spcPct val="150000"/>
                </a:lnSpc>
                <a:defRPr/>
              </a:pPr>
              <a:b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</a:b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그러나 열린 문을 통해 </a:t>
              </a: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srgbClr val="ff0000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불길이 번져 비밀문서들이 일부 소실</a:t>
              </a: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됨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.</a:t>
              </a:r>
              <a:endParaRPr xmlns:mc="http://schemas.openxmlformats.org/markup-compatibility/2006" xmlns:hp="http://schemas.haansoft.com/office/presentation/8.0" lang="en-US" altLang="ko-KR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</p:txBody>
        </p:sp>
        <p:sp>
          <p:nvSpPr>
            <p:cNvPr id="186" name="TextBox 11"/>
            <p:cNvSpPr txBox="1"/>
            <p:nvPr/>
          </p:nvSpPr>
          <p:spPr>
            <a:xfrm>
              <a:off x="8721076" y="2255117"/>
              <a:ext cx="3740320" cy="2748817"/>
            </a:xfrm>
            <a:prstGeom prst="rect">
              <a:avLst/>
            </a:prstGeom>
            <a:noFill/>
            <a:scene3d>
              <a:camera prst="isometricRightUp">
                <a:rot lat="1500002" lon="18899996" rev="0"/>
              </a:camera>
              <a:lightRig rig="threePt" dir="t"/>
            </a:scene3d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en-US" altLang="ko-KR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Case. 3/ </a:t>
              </a:r>
              <a:endParaRPr xmlns:mc="http://schemas.openxmlformats.org/markup-compatibility/2006" xmlns:hp="http://schemas.haansoft.com/office/presentation/8.0" lang="en-US" altLang="ko-KR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800" b="1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</a:rPr>
                <a:t>차량 전복 사건</a:t>
              </a:r>
              <a:endParaRPr xmlns:mc="http://schemas.openxmlformats.org/markup-compatibility/2006" xmlns:hp="http://schemas.haansoft.com/office/presentation/8.0" lang="ko-KR" altLang="en-US" sz="2800" b="1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충격센서 작동하여 문이 열려</a:t>
              </a:r>
              <a:endParaRPr xmlns:mc="http://schemas.openxmlformats.org/markup-compatibility/2006" xmlns:hp="http://schemas.haansoft.com/office/presentation/8.0" lang="ko-KR" altLang="en-US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하천으로 굴러떨어지던</a:t>
              </a:r>
              <a:endParaRPr xmlns:mc="http://schemas.openxmlformats.org/markup-compatibility/2006" xmlns:hp="http://schemas.haansoft.com/office/presentation/8.0" lang="ko-KR" altLang="en-US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xmlns:mc="http://schemas.openxmlformats.org/markup-compatibility/2006" xmlns:hp="http://schemas.haansoft.com/office/presentation/8.0" lang="ko-KR" altLang="en-US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차량에서 복귀함</a:t>
              </a:r>
              <a:r>
                <a:rPr xmlns:mc="http://schemas.openxmlformats.org/markup-compatibility/2006" xmlns:hp="http://schemas.haansoft.com/office/presentation/8.0" lang="en-US" altLang="ko-KR" sz="2000" mc:Ignorable="hp" hp:hslEmbossed="0">
                  <a:solidFill>
                    <a:prstClr val="white"/>
                  </a:solidFill>
                  <a:effectLst>
                    <a:outerShdw blurRad="76200" dist="76200" dir="2700000" algn="ctr" rotWithShape="0">
                      <a:srgbClr val="000000">
                        <a:alpha val="50000"/>
                      </a:srgbClr>
                    </a:outerShdw>
                  </a:effectLst>
                  <a:latin typeface="a피노키오L"/>
                  <a:ea typeface="a피노키오L"/>
                  <a:cs typeface="Aharoni"/>
                </a:rPr>
                <a:t>.</a:t>
              </a:r>
              <a:endParaRPr xmlns:mc="http://schemas.openxmlformats.org/markup-compatibility/2006" xmlns:hp="http://schemas.haansoft.com/office/presentation/8.0" lang="en-US" altLang="ko-KR" sz="2000" mc:Ignorable="hp" hp:hslEmbossed="0">
                <a:solidFill>
                  <a:prstClr val="white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a피노키오L"/>
                <a:ea typeface="a피노키오L"/>
                <a:cs typeface="Aharoni"/>
              </a:endParaRPr>
            </a:p>
          </p:txBody>
        </p:sp>
      </p:grpSp>
      <p:grpSp>
        <p:nvGrpSpPr>
          <p:cNvPr id="187" name=""/>
          <p:cNvGrpSpPr/>
          <p:nvPr/>
        </p:nvGrpSpPr>
        <p:grpSpPr>
          <a:xfrm rot="0" flipH="1">
            <a:off x="4273534" y="3600450"/>
            <a:ext cx="1110793" cy="3056865"/>
            <a:chOff x="3111404" y="1757295"/>
            <a:chExt cx="1294853" cy="3672254"/>
          </a:xfrm>
        </p:grpSpPr>
        <p:pic>
          <p:nvPicPr>
            <p:cNvPr id="188" name="그림 12"/>
            <p:cNvPicPr>
              <a:picLocks noChangeAspect="1"/>
            </p:cNvPicPr>
            <p:nvPr/>
          </p:nvPicPr>
          <p:blipFill rotWithShape="1">
            <a:blip r:embed="rId2"/>
            <a:srcRect l="36820" r="35900"/>
            <a:stretch>
              <a:fillRect/>
            </a:stretch>
          </p:blipFill>
          <p:spPr>
            <a:xfrm>
              <a:off x="3323320" y="2499900"/>
              <a:ext cx="799218" cy="2929649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89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 rot="322798">
              <a:off x="3111404" y="1757295"/>
              <a:ext cx="1294853" cy="129485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9" presetClass="entr" presetSubtype="1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0" presetClass="path" presetSubtype="0" accel="50000" decel="5000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8 0.08894 L 0.57038 0.07366 " pathEditMode="relative" ptsTypes="">
                                      <p:cBhvr>
                                        <p:cTn id="49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1" animBg="1"/>
      <p:bldP spid="47" grpId="2"/>
      <p:bldP spid="23" grpId="3"/>
      <p:bldP spid="182" grpId="4" animBg="1"/>
      <p:bldP spid="180" grpId="5" animBg="1"/>
      <p:bldP spid="181" grpId="6" animBg="1"/>
      <p:bldP spid="187" grpId="7" animBg="1"/>
      <p:bldP spid="187" grpId="8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438</ep:Words>
  <ep:PresentationFormat>와이드스크린</ep:PresentationFormat>
  <ep:Paragraphs>79</ep:Paragraphs>
  <ep:Slides>10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ep:HeadingPairs>
  <ep:TitlesOfParts>
    <vt:vector size="11" baseType="lpstr"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2018-08-02T07:05:36.000</dcterms:created>
  <dc:creator>조땡</dc:creator>
  <cp:lastModifiedBy>Administrator</cp:lastModifiedBy>
  <dcterms:modified xsi:type="dcterms:W3CDTF">2018-10-25T07:18:28.602</dcterms:modified>
  <cp:revision>183</cp:revision>
  <dc:title>PowerPoint 프레젠테이션</dc:title>
  <cp:version>1000.0000.01</cp:version>
</cp:coreProperties>
</file>